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3"/>
  </p:notesMasterIdLst>
  <p:sldIdLst>
    <p:sldId id="256" r:id="rId2"/>
    <p:sldId id="257" r:id="rId3"/>
    <p:sldId id="258" r:id="rId4"/>
    <p:sldId id="259" r:id="rId5"/>
    <p:sldId id="284" r:id="rId6"/>
    <p:sldId id="275" r:id="rId7"/>
    <p:sldId id="279" r:id="rId8"/>
    <p:sldId id="263" r:id="rId9"/>
    <p:sldId id="266" r:id="rId10"/>
    <p:sldId id="282" r:id="rId11"/>
    <p:sldId id="280" r:id="rId12"/>
    <p:sldId id="285" r:id="rId13"/>
    <p:sldId id="281" r:id="rId14"/>
    <p:sldId id="262" r:id="rId15"/>
    <p:sldId id="268" r:id="rId16"/>
    <p:sldId id="264" r:id="rId17"/>
    <p:sldId id="273" r:id="rId18"/>
    <p:sldId id="269" r:id="rId19"/>
    <p:sldId id="274" r:id="rId20"/>
    <p:sldId id="277" r:id="rId21"/>
    <p:sldId id="278" r:id="rId22"/>
  </p:sldIdLst>
  <p:sldSz cx="12192000" cy="6858000"/>
  <p:notesSz cx="6858000" cy="9144000"/>
  <p:custShowLst>
    <p:custShow name="计赛演示放映" id="0">
      <p:sldLst>
        <p:sld r:id="rId2"/>
        <p:sld r:id="rId3"/>
        <p:sld r:id="rId4"/>
        <p:sld r:id="rId5"/>
        <p:sld r:id="rId7"/>
        <p:sld r:id="rId19"/>
        <p:sld r:id="rId9"/>
        <p:sld r:id="rId10"/>
        <p:sld r:id="rId15"/>
        <p:sld r:id="rId16"/>
        <p:sld r:id="rId17"/>
        <p:sld r:id="rId18"/>
        <p:sld r:id="rId20"/>
        <p:sld r:id="rId21"/>
        <p:sld r:id="rId22"/>
      </p:sldLst>
    </p:custShow>
  </p:custShowLst>
  <p:defaultTex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91A9"/>
    <a:srgbClr val="0094AD"/>
    <a:srgbClr val="004855"/>
    <a:srgbClr val="FFFFFF"/>
    <a:srgbClr val="00590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4613"/>
    <p:restoredTop sz="86457"/>
  </p:normalViewPr>
  <p:slideViewPr>
    <p:cSldViewPr snapToGrid="0">
      <p:cViewPr>
        <p:scale>
          <a:sx n="126" d="100"/>
          <a:sy n="126" d="100"/>
        </p:scale>
        <p:origin x="-2944" y="-1184"/>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p:cViewPr varScale="1">
        <p:scale>
          <a:sx n="83" d="100"/>
          <a:sy n="83" d="100"/>
        </p:scale>
        <p:origin x="3992" y="200"/>
      </p:cViewPr>
      <p:guideLst/>
    </p:cSldViewPr>
  </p:notesViewPr>
  <p:gridSpacing cx="72006" cy="72006"/>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90D0750-CA9C-4B44-9E4C-AD4C2A1E97CD}" type="doc">
      <dgm:prSet loTypeId="urn:microsoft.com/office/officeart/2008/layout/VerticalCurvedList" loCatId="list" qsTypeId="urn:microsoft.com/office/officeart/2005/8/quickstyle/3d3" qsCatId="3D" csTypeId="urn:microsoft.com/office/officeart/2005/8/colors/accent1_2" csCatId="accent1" phldr="1"/>
      <dgm:spPr/>
      <dgm:t>
        <a:bodyPr/>
        <a:lstStyle/>
        <a:p>
          <a:endParaRPr lang="zh-CN" altLang="en-US"/>
        </a:p>
      </dgm:t>
    </dgm:pt>
    <dgm:pt modelId="{BE7B6ACB-C925-4D94-B59F-D9D1CBF54FD7}">
      <dgm:prSet/>
      <dgm:spPr>
        <a:solidFill>
          <a:srgbClr val="0091A9"/>
        </a:solidFill>
      </dgm:spPr>
      <dgm:t>
        <a:bodyPr/>
        <a:lstStyle/>
        <a:p>
          <a:pPr rtl="0"/>
          <a:r>
            <a:rPr lang="zh-CN" dirty="0"/>
            <a:t>学生信息</a:t>
          </a:r>
        </a:p>
      </dgm:t>
    </dgm:pt>
    <dgm:pt modelId="{5AC77FE8-C6DA-40FD-B943-75B0056BFF23}" type="parTrans" cxnId="{B17A29B3-ED96-491C-8056-B27E8E6EE41A}">
      <dgm:prSet/>
      <dgm:spPr/>
      <dgm:t>
        <a:bodyPr/>
        <a:lstStyle/>
        <a:p>
          <a:endParaRPr lang="zh-CN" altLang="en-US"/>
        </a:p>
      </dgm:t>
    </dgm:pt>
    <dgm:pt modelId="{874F8B1F-F553-48FF-B485-1E6D660B2B8B}" type="sibTrans" cxnId="{B17A29B3-ED96-491C-8056-B27E8E6EE41A}">
      <dgm:prSet/>
      <dgm:spPr/>
      <dgm:t>
        <a:bodyPr/>
        <a:lstStyle/>
        <a:p>
          <a:endParaRPr lang="zh-CN" altLang="en-US"/>
        </a:p>
      </dgm:t>
    </dgm:pt>
    <dgm:pt modelId="{92B7B872-A973-46C6-89F4-0FFE1384CD5D}">
      <dgm:prSet/>
      <dgm:spPr>
        <a:solidFill>
          <a:srgbClr val="0091A9"/>
        </a:solidFill>
      </dgm:spPr>
      <dgm:t>
        <a:bodyPr/>
        <a:lstStyle/>
        <a:p>
          <a:pPr rtl="0"/>
          <a:r>
            <a:rPr lang="zh-CN"/>
            <a:t>实验信息</a:t>
          </a:r>
        </a:p>
      </dgm:t>
    </dgm:pt>
    <dgm:pt modelId="{14E17913-6735-4D64-800D-250AA0CD1193}" type="parTrans" cxnId="{7C29816A-B2B7-43A1-992B-A4E8CFF18597}">
      <dgm:prSet/>
      <dgm:spPr/>
      <dgm:t>
        <a:bodyPr/>
        <a:lstStyle/>
        <a:p>
          <a:endParaRPr lang="zh-CN" altLang="en-US"/>
        </a:p>
      </dgm:t>
    </dgm:pt>
    <dgm:pt modelId="{57F1D32C-4D58-4BFE-9D3E-2921ECB31184}" type="sibTrans" cxnId="{7C29816A-B2B7-43A1-992B-A4E8CFF18597}">
      <dgm:prSet/>
      <dgm:spPr/>
      <dgm:t>
        <a:bodyPr/>
        <a:lstStyle/>
        <a:p>
          <a:endParaRPr lang="zh-CN" altLang="en-US"/>
        </a:p>
      </dgm:t>
    </dgm:pt>
    <dgm:pt modelId="{697D435D-D8F3-4122-8797-55F917BA5C8A}">
      <dgm:prSet/>
      <dgm:spPr>
        <a:solidFill>
          <a:srgbClr val="0091A9"/>
        </a:solidFill>
      </dgm:spPr>
      <dgm:t>
        <a:bodyPr/>
        <a:lstStyle/>
        <a:p>
          <a:pPr rtl="0"/>
          <a:r>
            <a:rPr lang="zh-CN"/>
            <a:t>实验数据</a:t>
          </a:r>
        </a:p>
      </dgm:t>
    </dgm:pt>
    <dgm:pt modelId="{72C56CF1-9917-4D54-A878-FB5C6B493825}" type="parTrans" cxnId="{CD55CA88-2DE8-4C41-AB45-9DC4B6234B6F}">
      <dgm:prSet/>
      <dgm:spPr/>
      <dgm:t>
        <a:bodyPr/>
        <a:lstStyle/>
        <a:p>
          <a:endParaRPr lang="zh-CN" altLang="en-US"/>
        </a:p>
      </dgm:t>
    </dgm:pt>
    <dgm:pt modelId="{3B744EFD-C706-483B-8EA5-68A411EB647F}" type="sibTrans" cxnId="{CD55CA88-2DE8-4C41-AB45-9DC4B6234B6F}">
      <dgm:prSet/>
      <dgm:spPr/>
      <dgm:t>
        <a:bodyPr/>
        <a:lstStyle/>
        <a:p>
          <a:endParaRPr lang="zh-CN" altLang="en-US"/>
        </a:p>
      </dgm:t>
    </dgm:pt>
    <dgm:pt modelId="{38F129F1-C1F3-4FD7-B7AC-798B5420AA98}">
      <dgm:prSet/>
      <dgm:spPr>
        <a:solidFill>
          <a:srgbClr val="0091A9"/>
        </a:solidFill>
      </dgm:spPr>
      <dgm:t>
        <a:bodyPr/>
        <a:lstStyle/>
        <a:p>
          <a:pPr rtl="0"/>
          <a:r>
            <a:rPr lang="zh-CN"/>
            <a:t>拟合图像</a:t>
          </a:r>
        </a:p>
      </dgm:t>
    </dgm:pt>
    <dgm:pt modelId="{DC1CE006-088A-42C6-B7F8-B233336E3E47}" type="parTrans" cxnId="{28A5DD09-37E6-4929-9204-638EE0FA66E1}">
      <dgm:prSet/>
      <dgm:spPr/>
      <dgm:t>
        <a:bodyPr/>
        <a:lstStyle/>
        <a:p>
          <a:endParaRPr lang="zh-CN" altLang="en-US"/>
        </a:p>
      </dgm:t>
    </dgm:pt>
    <dgm:pt modelId="{BA8E8433-D4B8-4512-9A85-0581B5702A36}" type="sibTrans" cxnId="{28A5DD09-37E6-4929-9204-638EE0FA66E1}">
      <dgm:prSet/>
      <dgm:spPr/>
      <dgm:t>
        <a:bodyPr/>
        <a:lstStyle/>
        <a:p>
          <a:endParaRPr lang="zh-CN" altLang="en-US"/>
        </a:p>
      </dgm:t>
    </dgm:pt>
    <dgm:pt modelId="{E53DF2CB-20A1-4178-AAE1-9F42CCAB1785}">
      <dgm:prSet/>
      <dgm:spPr>
        <a:solidFill>
          <a:srgbClr val="0091A9"/>
        </a:solidFill>
      </dgm:spPr>
      <dgm:t>
        <a:bodyPr/>
        <a:lstStyle/>
        <a:p>
          <a:pPr rtl="0"/>
          <a:r>
            <a:rPr lang="zh-CN"/>
            <a:t>教师评分</a:t>
          </a:r>
        </a:p>
      </dgm:t>
    </dgm:pt>
    <dgm:pt modelId="{585DBEF7-D300-4FDC-9FAB-4C5666708540}" type="parTrans" cxnId="{3DA6C72C-9142-44F8-9D4F-18F927F09F56}">
      <dgm:prSet/>
      <dgm:spPr/>
      <dgm:t>
        <a:bodyPr/>
        <a:lstStyle/>
        <a:p>
          <a:endParaRPr lang="zh-CN" altLang="en-US"/>
        </a:p>
      </dgm:t>
    </dgm:pt>
    <dgm:pt modelId="{22CF6EB1-5800-48EC-924C-89B4E457FA0B}" type="sibTrans" cxnId="{3DA6C72C-9142-44F8-9D4F-18F927F09F56}">
      <dgm:prSet/>
      <dgm:spPr/>
      <dgm:t>
        <a:bodyPr/>
        <a:lstStyle/>
        <a:p>
          <a:endParaRPr lang="zh-CN" altLang="en-US"/>
        </a:p>
      </dgm:t>
    </dgm:pt>
    <dgm:pt modelId="{2ABB58C5-0B69-4CAA-8A0E-5119071EBB5C}" type="pres">
      <dgm:prSet presAssocID="{290D0750-CA9C-4B44-9E4C-AD4C2A1E97CD}" presName="Name0" presStyleCnt="0">
        <dgm:presLayoutVars>
          <dgm:chMax val="7"/>
          <dgm:chPref val="7"/>
          <dgm:dir/>
        </dgm:presLayoutVars>
      </dgm:prSet>
      <dgm:spPr/>
    </dgm:pt>
    <dgm:pt modelId="{8A97453E-55C9-48D1-803D-921453D18B2F}" type="pres">
      <dgm:prSet presAssocID="{290D0750-CA9C-4B44-9E4C-AD4C2A1E97CD}" presName="Name1" presStyleCnt="0"/>
      <dgm:spPr/>
    </dgm:pt>
    <dgm:pt modelId="{CB16EA7B-E083-46E3-81FD-35DE50D17D8D}" type="pres">
      <dgm:prSet presAssocID="{290D0750-CA9C-4B44-9E4C-AD4C2A1E97CD}" presName="cycle" presStyleCnt="0"/>
      <dgm:spPr/>
    </dgm:pt>
    <dgm:pt modelId="{D626AC2C-6BAD-46B6-8F30-ED7B1C126F93}" type="pres">
      <dgm:prSet presAssocID="{290D0750-CA9C-4B44-9E4C-AD4C2A1E97CD}" presName="srcNode" presStyleLbl="node1" presStyleIdx="0" presStyleCnt="5"/>
      <dgm:spPr/>
    </dgm:pt>
    <dgm:pt modelId="{46ADDADE-C4E6-49EE-9AB5-4F78F1048F05}" type="pres">
      <dgm:prSet presAssocID="{290D0750-CA9C-4B44-9E4C-AD4C2A1E97CD}" presName="conn" presStyleLbl="parChTrans1D2" presStyleIdx="0" presStyleCnt="1"/>
      <dgm:spPr/>
    </dgm:pt>
    <dgm:pt modelId="{E26A6710-C8EA-453E-836C-2251F19E56E8}" type="pres">
      <dgm:prSet presAssocID="{290D0750-CA9C-4B44-9E4C-AD4C2A1E97CD}" presName="extraNode" presStyleLbl="node1" presStyleIdx="0" presStyleCnt="5"/>
      <dgm:spPr/>
    </dgm:pt>
    <dgm:pt modelId="{2C9B1754-DAB0-4482-BFCF-7A99FAD1B02D}" type="pres">
      <dgm:prSet presAssocID="{290D0750-CA9C-4B44-9E4C-AD4C2A1E97CD}" presName="dstNode" presStyleLbl="node1" presStyleIdx="0" presStyleCnt="5"/>
      <dgm:spPr/>
    </dgm:pt>
    <dgm:pt modelId="{FD07EFE8-0270-4CD6-9F8E-261EA8C30C8F}" type="pres">
      <dgm:prSet presAssocID="{BE7B6ACB-C925-4D94-B59F-D9D1CBF54FD7}" presName="text_1" presStyleLbl="node1" presStyleIdx="0" presStyleCnt="5">
        <dgm:presLayoutVars>
          <dgm:bulletEnabled val="1"/>
        </dgm:presLayoutVars>
      </dgm:prSet>
      <dgm:spPr/>
    </dgm:pt>
    <dgm:pt modelId="{F5CB9F5B-9140-4269-BC66-1360FB43DCF2}" type="pres">
      <dgm:prSet presAssocID="{BE7B6ACB-C925-4D94-B59F-D9D1CBF54FD7}" presName="accent_1" presStyleCnt="0"/>
      <dgm:spPr/>
    </dgm:pt>
    <dgm:pt modelId="{41D4E7E5-B743-44E4-8846-A42D3A950A7C}" type="pres">
      <dgm:prSet presAssocID="{BE7B6ACB-C925-4D94-B59F-D9D1CBF54FD7}" presName="accentRepeatNode" presStyleLbl="solidFgAcc1" presStyleIdx="0" presStyleCnt="5"/>
      <dgm:spPr/>
    </dgm:pt>
    <dgm:pt modelId="{2ECCB9F3-A9F1-4E18-A057-4B79F956B783}" type="pres">
      <dgm:prSet presAssocID="{92B7B872-A973-46C6-89F4-0FFE1384CD5D}" presName="text_2" presStyleLbl="node1" presStyleIdx="1" presStyleCnt="5">
        <dgm:presLayoutVars>
          <dgm:bulletEnabled val="1"/>
        </dgm:presLayoutVars>
      </dgm:prSet>
      <dgm:spPr/>
    </dgm:pt>
    <dgm:pt modelId="{D9DC8014-8766-4754-9A3C-F7FD1ECC93E5}" type="pres">
      <dgm:prSet presAssocID="{92B7B872-A973-46C6-89F4-0FFE1384CD5D}" presName="accent_2" presStyleCnt="0"/>
      <dgm:spPr/>
    </dgm:pt>
    <dgm:pt modelId="{4E854591-88E7-4B11-861C-97FBE6B5FDC5}" type="pres">
      <dgm:prSet presAssocID="{92B7B872-A973-46C6-89F4-0FFE1384CD5D}" presName="accentRepeatNode" presStyleLbl="solidFgAcc1" presStyleIdx="1" presStyleCnt="5"/>
      <dgm:spPr/>
    </dgm:pt>
    <dgm:pt modelId="{0D342FFA-18DE-480B-92F8-246C450B14E1}" type="pres">
      <dgm:prSet presAssocID="{697D435D-D8F3-4122-8797-55F917BA5C8A}" presName="text_3" presStyleLbl="node1" presStyleIdx="2" presStyleCnt="5">
        <dgm:presLayoutVars>
          <dgm:bulletEnabled val="1"/>
        </dgm:presLayoutVars>
      </dgm:prSet>
      <dgm:spPr/>
    </dgm:pt>
    <dgm:pt modelId="{37E282D4-F1E7-48F1-81A6-3E1D65C6BCA0}" type="pres">
      <dgm:prSet presAssocID="{697D435D-D8F3-4122-8797-55F917BA5C8A}" presName="accent_3" presStyleCnt="0"/>
      <dgm:spPr/>
    </dgm:pt>
    <dgm:pt modelId="{BC77EE1C-F9C7-4AEC-ACEB-CB2A5F7654F4}" type="pres">
      <dgm:prSet presAssocID="{697D435D-D8F3-4122-8797-55F917BA5C8A}" presName="accentRepeatNode" presStyleLbl="solidFgAcc1" presStyleIdx="2" presStyleCnt="5"/>
      <dgm:spPr/>
    </dgm:pt>
    <dgm:pt modelId="{41DAAD6E-6D57-4F3C-94D5-9D7CA3BCBA62}" type="pres">
      <dgm:prSet presAssocID="{38F129F1-C1F3-4FD7-B7AC-798B5420AA98}" presName="text_4" presStyleLbl="node1" presStyleIdx="3" presStyleCnt="5">
        <dgm:presLayoutVars>
          <dgm:bulletEnabled val="1"/>
        </dgm:presLayoutVars>
      </dgm:prSet>
      <dgm:spPr/>
    </dgm:pt>
    <dgm:pt modelId="{CD8B101E-77D9-4DBC-AF0C-303FEFBA57A9}" type="pres">
      <dgm:prSet presAssocID="{38F129F1-C1F3-4FD7-B7AC-798B5420AA98}" presName="accent_4" presStyleCnt="0"/>
      <dgm:spPr/>
    </dgm:pt>
    <dgm:pt modelId="{B98C0C66-BF69-4AF6-9EFD-4C5B0B4BF79C}" type="pres">
      <dgm:prSet presAssocID="{38F129F1-C1F3-4FD7-B7AC-798B5420AA98}" presName="accentRepeatNode" presStyleLbl="solidFgAcc1" presStyleIdx="3" presStyleCnt="5"/>
      <dgm:spPr/>
    </dgm:pt>
    <dgm:pt modelId="{60875DD4-F37C-478C-9387-39436C030207}" type="pres">
      <dgm:prSet presAssocID="{E53DF2CB-20A1-4178-AAE1-9F42CCAB1785}" presName="text_5" presStyleLbl="node1" presStyleIdx="4" presStyleCnt="5">
        <dgm:presLayoutVars>
          <dgm:bulletEnabled val="1"/>
        </dgm:presLayoutVars>
      </dgm:prSet>
      <dgm:spPr/>
    </dgm:pt>
    <dgm:pt modelId="{0F5B44D5-E13F-4E2B-BBA3-E7FA992CC168}" type="pres">
      <dgm:prSet presAssocID="{E53DF2CB-20A1-4178-AAE1-9F42CCAB1785}" presName="accent_5" presStyleCnt="0"/>
      <dgm:spPr/>
    </dgm:pt>
    <dgm:pt modelId="{D4741F52-A645-4B8E-8861-422585322F3F}" type="pres">
      <dgm:prSet presAssocID="{E53DF2CB-20A1-4178-AAE1-9F42CCAB1785}" presName="accentRepeatNode" presStyleLbl="solidFgAcc1" presStyleIdx="4" presStyleCnt="5"/>
      <dgm:spPr/>
    </dgm:pt>
  </dgm:ptLst>
  <dgm:cxnLst>
    <dgm:cxn modelId="{28A5DD09-37E6-4929-9204-638EE0FA66E1}" srcId="{290D0750-CA9C-4B44-9E4C-AD4C2A1E97CD}" destId="{38F129F1-C1F3-4FD7-B7AC-798B5420AA98}" srcOrd="3" destOrd="0" parTransId="{DC1CE006-088A-42C6-B7F8-B233336E3E47}" sibTransId="{BA8E8433-D4B8-4512-9A85-0581B5702A36}"/>
    <dgm:cxn modelId="{C8F76D17-C557-4D4A-96C5-5327D224EAC5}" type="presOf" srcId="{697D435D-D8F3-4122-8797-55F917BA5C8A}" destId="{0D342FFA-18DE-480B-92F8-246C450B14E1}" srcOrd="0" destOrd="0" presId="urn:microsoft.com/office/officeart/2008/layout/VerticalCurvedList"/>
    <dgm:cxn modelId="{A9B82724-DD7E-4698-958E-E2EF18F6DE53}" type="presOf" srcId="{38F129F1-C1F3-4FD7-B7AC-798B5420AA98}" destId="{41DAAD6E-6D57-4F3C-94D5-9D7CA3BCBA62}" srcOrd="0" destOrd="0" presId="urn:microsoft.com/office/officeart/2008/layout/VerticalCurvedList"/>
    <dgm:cxn modelId="{3DA6C72C-9142-44F8-9D4F-18F927F09F56}" srcId="{290D0750-CA9C-4B44-9E4C-AD4C2A1E97CD}" destId="{E53DF2CB-20A1-4178-AAE1-9F42CCAB1785}" srcOrd="4" destOrd="0" parTransId="{585DBEF7-D300-4FDC-9FAB-4C5666708540}" sibTransId="{22CF6EB1-5800-48EC-924C-89B4E457FA0B}"/>
    <dgm:cxn modelId="{9E6BF34C-CF89-4D62-801A-082F7D14C869}" type="presOf" srcId="{BE7B6ACB-C925-4D94-B59F-D9D1CBF54FD7}" destId="{FD07EFE8-0270-4CD6-9F8E-261EA8C30C8F}" srcOrd="0" destOrd="0" presId="urn:microsoft.com/office/officeart/2008/layout/VerticalCurvedList"/>
    <dgm:cxn modelId="{7C29816A-B2B7-43A1-992B-A4E8CFF18597}" srcId="{290D0750-CA9C-4B44-9E4C-AD4C2A1E97CD}" destId="{92B7B872-A973-46C6-89F4-0FFE1384CD5D}" srcOrd="1" destOrd="0" parTransId="{14E17913-6735-4D64-800D-250AA0CD1193}" sibTransId="{57F1D32C-4D58-4BFE-9D3E-2921ECB31184}"/>
    <dgm:cxn modelId="{CD55CA88-2DE8-4C41-AB45-9DC4B6234B6F}" srcId="{290D0750-CA9C-4B44-9E4C-AD4C2A1E97CD}" destId="{697D435D-D8F3-4122-8797-55F917BA5C8A}" srcOrd="2" destOrd="0" parTransId="{72C56CF1-9917-4D54-A878-FB5C6B493825}" sibTransId="{3B744EFD-C706-483B-8EA5-68A411EB647F}"/>
    <dgm:cxn modelId="{0A22B596-3320-44B4-9246-C20442EB9E04}" type="presOf" srcId="{92B7B872-A973-46C6-89F4-0FFE1384CD5D}" destId="{2ECCB9F3-A9F1-4E18-A057-4B79F956B783}" srcOrd="0" destOrd="0" presId="urn:microsoft.com/office/officeart/2008/layout/VerticalCurvedList"/>
    <dgm:cxn modelId="{F2FC4E98-6A5F-4B67-B7B0-0AA0A949A70C}" type="presOf" srcId="{874F8B1F-F553-48FF-B485-1E6D660B2B8B}" destId="{46ADDADE-C4E6-49EE-9AB5-4F78F1048F05}" srcOrd="0" destOrd="0" presId="urn:microsoft.com/office/officeart/2008/layout/VerticalCurvedList"/>
    <dgm:cxn modelId="{B17A29B3-ED96-491C-8056-B27E8E6EE41A}" srcId="{290D0750-CA9C-4B44-9E4C-AD4C2A1E97CD}" destId="{BE7B6ACB-C925-4D94-B59F-D9D1CBF54FD7}" srcOrd="0" destOrd="0" parTransId="{5AC77FE8-C6DA-40FD-B943-75B0056BFF23}" sibTransId="{874F8B1F-F553-48FF-B485-1E6D660B2B8B}"/>
    <dgm:cxn modelId="{CAD548D5-5B15-4005-99A5-8410252C5FFA}" type="presOf" srcId="{290D0750-CA9C-4B44-9E4C-AD4C2A1E97CD}" destId="{2ABB58C5-0B69-4CAA-8A0E-5119071EBB5C}" srcOrd="0" destOrd="0" presId="urn:microsoft.com/office/officeart/2008/layout/VerticalCurvedList"/>
    <dgm:cxn modelId="{B90B5FE8-76D5-445D-9997-88145AAF5392}" type="presOf" srcId="{E53DF2CB-20A1-4178-AAE1-9F42CCAB1785}" destId="{60875DD4-F37C-478C-9387-39436C030207}" srcOrd="0" destOrd="0" presId="urn:microsoft.com/office/officeart/2008/layout/VerticalCurvedList"/>
    <dgm:cxn modelId="{1E3CE5A7-BFAF-4B52-B319-28D5DB242AC7}" type="presParOf" srcId="{2ABB58C5-0B69-4CAA-8A0E-5119071EBB5C}" destId="{8A97453E-55C9-48D1-803D-921453D18B2F}" srcOrd="0" destOrd="0" presId="urn:microsoft.com/office/officeart/2008/layout/VerticalCurvedList"/>
    <dgm:cxn modelId="{25675CEB-50A1-4BEE-9441-4179DBEA0E95}" type="presParOf" srcId="{8A97453E-55C9-48D1-803D-921453D18B2F}" destId="{CB16EA7B-E083-46E3-81FD-35DE50D17D8D}" srcOrd="0" destOrd="0" presId="urn:microsoft.com/office/officeart/2008/layout/VerticalCurvedList"/>
    <dgm:cxn modelId="{CDE304C1-6FC2-4987-90C5-3A35B2AC4CDA}" type="presParOf" srcId="{CB16EA7B-E083-46E3-81FD-35DE50D17D8D}" destId="{D626AC2C-6BAD-46B6-8F30-ED7B1C126F93}" srcOrd="0" destOrd="0" presId="urn:microsoft.com/office/officeart/2008/layout/VerticalCurvedList"/>
    <dgm:cxn modelId="{551C3EF5-B095-4F31-AF1E-F0E946D55C4B}" type="presParOf" srcId="{CB16EA7B-E083-46E3-81FD-35DE50D17D8D}" destId="{46ADDADE-C4E6-49EE-9AB5-4F78F1048F05}" srcOrd="1" destOrd="0" presId="urn:microsoft.com/office/officeart/2008/layout/VerticalCurvedList"/>
    <dgm:cxn modelId="{DD701B1A-4B6A-4E28-9739-52E23AC38A54}" type="presParOf" srcId="{CB16EA7B-E083-46E3-81FD-35DE50D17D8D}" destId="{E26A6710-C8EA-453E-836C-2251F19E56E8}" srcOrd="2" destOrd="0" presId="urn:microsoft.com/office/officeart/2008/layout/VerticalCurvedList"/>
    <dgm:cxn modelId="{A511AE82-E227-4803-9EEB-D56A33976B2A}" type="presParOf" srcId="{CB16EA7B-E083-46E3-81FD-35DE50D17D8D}" destId="{2C9B1754-DAB0-4482-BFCF-7A99FAD1B02D}" srcOrd="3" destOrd="0" presId="urn:microsoft.com/office/officeart/2008/layout/VerticalCurvedList"/>
    <dgm:cxn modelId="{E7047FB6-4B65-4795-887F-77CBA6440E55}" type="presParOf" srcId="{8A97453E-55C9-48D1-803D-921453D18B2F}" destId="{FD07EFE8-0270-4CD6-9F8E-261EA8C30C8F}" srcOrd="1" destOrd="0" presId="urn:microsoft.com/office/officeart/2008/layout/VerticalCurvedList"/>
    <dgm:cxn modelId="{D9C965BD-A5F9-42C0-88D8-2C41C02B23BF}" type="presParOf" srcId="{8A97453E-55C9-48D1-803D-921453D18B2F}" destId="{F5CB9F5B-9140-4269-BC66-1360FB43DCF2}" srcOrd="2" destOrd="0" presId="urn:microsoft.com/office/officeart/2008/layout/VerticalCurvedList"/>
    <dgm:cxn modelId="{46693957-AB94-40C2-A817-CC4DFCFC9DB4}" type="presParOf" srcId="{F5CB9F5B-9140-4269-BC66-1360FB43DCF2}" destId="{41D4E7E5-B743-44E4-8846-A42D3A950A7C}" srcOrd="0" destOrd="0" presId="urn:microsoft.com/office/officeart/2008/layout/VerticalCurvedList"/>
    <dgm:cxn modelId="{463A935F-CBFA-4748-83B8-7FDDB112972B}" type="presParOf" srcId="{8A97453E-55C9-48D1-803D-921453D18B2F}" destId="{2ECCB9F3-A9F1-4E18-A057-4B79F956B783}" srcOrd="3" destOrd="0" presId="urn:microsoft.com/office/officeart/2008/layout/VerticalCurvedList"/>
    <dgm:cxn modelId="{457A1DC5-BCFD-487D-814C-34EBED434493}" type="presParOf" srcId="{8A97453E-55C9-48D1-803D-921453D18B2F}" destId="{D9DC8014-8766-4754-9A3C-F7FD1ECC93E5}" srcOrd="4" destOrd="0" presId="urn:microsoft.com/office/officeart/2008/layout/VerticalCurvedList"/>
    <dgm:cxn modelId="{96EAAEFB-1198-4820-B6A1-D7937E048773}" type="presParOf" srcId="{D9DC8014-8766-4754-9A3C-F7FD1ECC93E5}" destId="{4E854591-88E7-4B11-861C-97FBE6B5FDC5}" srcOrd="0" destOrd="0" presId="urn:microsoft.com/office/officeart/2008/layout/VerticalCurvedList"/>
    <dgm:cxn modelId="{048B136C-210A-4189-B8D2-C63AF391D1F0}" type="presParOf" srcId="{8A97453E-55C9-48D1-803D-921453D18B2F}" destId="{0D342FFA-18DE-480B-92F8-246C450B14E1}" srcOrd="5" destOrd="0" presId="urn:microsoft.com/office/officeart/2008/layout/VerticalCurvedList"/>
    <dgm:cxn modelId="{43FA9AC9-7906-46D8-B151-EDB1C2634F10}" type="presParOf" srcId="{8A97453E-55C9-48D1-803D-921453D18B2F}" destId="{37E282D4-F1E7-48F1-81A6-3E1D65C6BCA0}" srcOrd="6" destOrd="0" presId="urn:microsoft.com/office/officeart/2008/layout/VerticalCurvedList"/>
    <dgm:cxn modelId="{1DA989CC-C883-47C3-BD3E-38801B72A919}" type="presParOf" srcId="{37E282D4-F1E7-48F1-81A6-3E1D65C6BCA0}" destId="{BC77EE1C-F9C7-4AEC-ACEB-CB2A5F7654F4}" srcOrd="0" destOrd="0" presId="urn:microsoft.com/office/officeart/2008/layout/VerticalCurvedList"/>
    <dgm:cxn modelId="{00276101-EB82-4F73-96C3-AE8AC20592A7}" type="presParOf" srcId="{8A97453E-55C9-48D1-803D-921453D18B2F}" destId="{41DAAD6E-6D57-4F3C-94D5-9D7CA3BCBA62}" srcOrd="7" destOrd="0" presId="urn:microsoft.com/office/officeart/2008/layout/VerticalCurvedList"/>
    <dgm:cxn modelId="{DDC26FAB-54D3-4A27-A9FC-F5EA6002E0C4}" type="presParOf" srcId="{8A97453E-55C9-48D1-803D-921453D18B2F}" destId="{CD8B101E-77D9-4DBC-AF0C-303FEFBA57A9}" srcOrd="8" destOrd="0" presId="urn:microsoft.com/office/officeart/2008/layout/VerticalCurvedList"/>
    <dgm:cxn modelId="{701CC691-1A45-4F50-8557-34B1A05B3022}" type="presParOf" srcId="{CD8B101E-77D9-4DBC-AF0C-303FEFBA57A9}" destId="{B98C0C66-BF69-4AF6-9EFD-4C5B0B4BF79C}" srcOrd="0" destOrd="0" presId="urn:microsoft.com/office/officeart/2008/layout/VerticalCurvedList"/>
    <dgm:cxn modelId="{8B92E12A-E6AA-4798-A945-B732C33A5221}" type="presParOf" srcId="{8A97453E-55C9-48D1-803D-921453D18B2F}" destId="{60875DD4-F37C-478C-9387-39436C030207}" srcOrd="9" destOrd="0" presId="urn:microsoft.com/office/officeart/2008/layout/VerticalCurvedList"/>
    <dgm:cxn modelId="{142A2FF1-E38A-41E9-A07D-E46D0457A720}" type="presParOf" srcId="{8A97453E-55C9-48D1-803D-921453D18B2F}" destId="{0F5B44D5-E13F-4E2B-BBA3-E7FA992CC168}" srcOrd="10" destOrd="0" presId="urn:microsoft.com/office/officeart/2008/layout/VerticalCurvedList"/>
    <dgm:cxn modelId="{3EEBCFB0-DDAE-4AC9-A6E8-EF0AE7B1CC4C}" type="presParOf" srcId="{0F5B44D5-E13F-4E2B-BBA3-E7FA992CC168}" destId="{D4741F52-A645-4B8E-8861-422585322F3F}"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ADDADE-C4E6-49EE-9AB5-4F78F1048F05}">
      <dsp:nvSpPr>
        <dsp:cNvPr id="0" name=""/>
        <dsp:cNvSpPr/>
      </dsp:nvSpPr>
      <dsp:spPr>
        <a:xfrm>
          <a:off x="-4892682" y="-749764"/>
          <a:ext cx="5827230" cy="5827230"/>
        </a:xfrm>
        <a:prstGeom prst="blockArc">
          <a:avLst>
            <a:gd name="adj1" fmla="val 18900000"/>
            <a:gd name="adj2" fmla="val 2700000"/>
            <a:gd name="adj3" fmla="val 371"/>
          </a:avLst>
        </a:prstGeom>
        <a:noFill/>
        <a:ln w="12700" cap="flat" cmpd="sng" algn="ctr">
          <a:solidFill>
            <a:schemeClr val="accent1">
              <a:shade val="60000"/>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FD07EFE8-0270-4CD6-9F8E-261EA8C30C8F}">
      <dsp:nvSpPr>
        <dsp:cNvPr id="0" name=""/>
        <dsp:cNvSpPr/>
      </dsp:nvSpPr>
      <dsp:spPr>
        <a:xfrm>
          <a:off x="408905" y="270394"/>
          <a:ext cx="5353834" cy="541135"/>
        </a:xfrm>
        <a:prstGeom prst="rect">
          <a:avLst/>
        </a:prstGeom>
        <a:solidFill>
          <a:srgbClr val="0091A9"/>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429526" tIns="68580" rIns="68580" bIns="68580" numCol="1" spcCol="1270" anchor="ctr" anchorCtr="0">
          <a:noAutofit/>
        </a:bodyPr>
        <a:lstStyle/>
        <a:p>
          <a:pPr marL="0" lvl="0" indent="0" algn="l" defTabSz="1200150" rtl="0">
            <a:lnSpc>
              <a:spcPct val="90000"/>
            </a:lnSpc>
            <a:spcBef>
              <a:spcPct val="0"/>
            </a:spcBef>
            <a:spcAft>
              <a:spcPct val="35000"/>
            </a:spcAft>
            <a:buNone/>
          </a:pPr>
          <a:r>
            <a:rPr lang="zh-CN" sz="2700" kern="1200" dirty="0"/>
            <a:t>学生信息</a:t>
          </a:r>
        </a:p>
      </dsp:txBody>
      <dsp:txXfrm>
        <a:off x="408905" y="270394"/>
        <a:ext cx="5353834" cy="541135"/>
      </dsp:txXfrm>
    </dsp:sp>
    <dsp:sp modelId="{41D4E7E5-B743-44E4-8846-A42D3A950A7C}">
      <dsp:nvSpPr>
        <dsp:cNvPr id="0" name=""/>
        <dsp:cNvSpPr/>
      </dsp:nvSpPr>
      <dsp:spPr>
        <a:xfrm>
          <a:off x="70695" y="202752"/>
          <a:ext cx="676419" cy="676419"/>
        </a:xfrm>
        <a:prstGeom prst="ellipse">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z="300000" contourW="12700" prstMaterial="flat">
          <a:bevelT w="177800" h="254000"/>
          <a:bevelB w="152400"/>
        </a:sp3d>
      </dsp:spPr>
      <dsp:style>
        <a:lnRef idx="0">
          <a:scrgbClr r="0" g="0" b="0"/>
        </a:lnRef>
        <a:fillRef idx="1">
          <a:scrgbClr r="0" g="0" b="0"/>
        </a:fillRef>
        <a:effectRef idx="0">
          <a:scrgbClr r="0" g="0" b="0"/>
        </a:effectRef>
        <a:fontRef idx="minor"/>
      </dsp:style>
    </dsp:sp>
    <dsp:sp modelId="{2ECCB9F3-A9F1-4E18-A057-4B79F956B783}">
      <dsp:nvSpPr>
        <dsp:cNvPr id="0" name=""/>
        <dsp:cNvSpPr/>
      </dsp:nvSpPr>
      <dsp:spPr>
        <a:xfrm>
          <a:off x="796667" y="1081838"/>
          <a:ext cx="4966072" cy="541135"/>
        </a:xfrm>
        <a:prstGeom prst="rect">
          <a:avLst/>
        </a:prstGeom>
        <a:solidFill>
          <a:srgbClr val="0091A9"/>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429526" tIns="68580" rIns="68580" bIns="68580" numCol="1" spcCol="1270" anchor="ctr" anchorCtr="0">
          <a:noAutofit/>
        </a:bodyPr>
        <a:lstStyle/>
        <a:p>
          <a:pPr marL="0" lvl="0" indent="0" algn="l" defTabSz="1200150" rtl="0">
            <a:lnSpc>
              <a:spcPct val="90000"/>
            </a:lnSpc>
            <a:spcBef>
              <a:spcPct val="0"/>
            </a:spcBef>
            <a:spcAft>
              <a:spcPct val="35000"/>
            </a:spcAft>
            <a:buNone/>
          </a:pPr>
          <a:r>
            <a:rPr lang="zh-CN" sz="2700" kern="1200"/>
            <a:t>实验信息</a:t>
          </a:r>
        </a:p>
      </dsp:txBody>
      <dsp:txXfrm>
        <a:off x="796667" y="1081838"/>
        <a:ext cx="4966072" cy="541135"/>
      </dsp:txXfrm>
    </dsp:sp>
    <dsp:sp modelId="{4E854591-88E7-4B11-861C-97FBE6B5FDC5}">
      <dsp:nvSpPr>
        <dsp:cNvPr id="0" name=""/>
        <dsp:cNvSpPr/>
      </dsp:nvSpPr>
      <dsp:spPr>
        <a:xfrm>
          <a:off x="458457" y="1014196"/>
          <a:ext cx="676419" cy="676419"/>
        </a:xfrm>
        <a:prstGeom prst="ellipse">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z="300000" contourW="12700" prstMaterial="flat">
          <a:bevelT w="177800" h="254000"/>
          <a:bevelB w="152400"/>
        </a:sp3d>
      </dsp:spPr>
      <dsp:style>
        <a:lnRef idx="0">
          <a:scrgbClr r="0" g="0" b="0"/>
        </a:lnRef>
        <a:fillRef idx="1">
          <a:scrgbClr r="0" g="0" b="0"/>
        </a:fillRef>
        <a:effectRef idx="0">
          <a:scrgbClr r="0" g="0" b="0"/>
        </a:effectRef>
        <a:fontRef idx="minor"/>
      </dsp:style>
    </dsp:sp>
    <dsp:sp modelId="{0D342FFA-18DE-480B-92F8-246C450B14E1}">
      <dsp:nvSpPr>
        <dsp:cNvPr id="0" name=""/>
        <dsp:cNvSpPr/>
      </dsp:nvSpPr>
      <dsp:spPr>
        <a:xfrm>
          <a:off x="915679" y="1893282"/>
          <a:ext cx="4847060" cy="541135"/>
        </a:xfrm>
        <a:prstGeom prst="rect">
          <a:avLst/>
        </a:prstGeom>
        <a:solidFill>
          <a:srgbClr val="0091A9"/>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429526" tIns="68580" rIns="68580" bIns="68580" numCol="1" spcCol="1270" anchor="ctr" anchorCtr="0">
          <a:noAutofit/>
        </a:bodyPr>
        <a:lstStyle/>
        <a:p>
          <a:pPr marL="0" lvl="0" indent="0" algn="l" defTabSz="1200150" rtl="0">
            <a:lnSpc>
              <a:spcPct val="90000"/>
            </a:lnSpc>
            <a:spcBef>
              <a:spcPct val="0"/>
            </a:spcBef>
            <a:spcAft>
              <a:spcPct val="35000"/>
            </a:spcAft>
            <a:buNone/>
          </a:pPr>
          <a:r>
            <a:rPr lang="zh-CN" sz="2700" kern="1200"/>
            <a:t>实验数据</a:t>
          </a:r>
        </a:p>
      </dsp:txBody>
      <dsp:txXfrm>
        <a:off x="915679" y="1893282"/>
        <a:ext cx="4847060" cy="541135"/>
      </dsp:txXfrm>
    </dsp:sp>
    <dsp:sp modelId="{BC77EE1C-F9C7-4AEC-ACEB-CB2A5F7654F4}">
      <dsp:nvSpPr>
        <dsp:cNvPr id="0" name=""/>
        <dsp:cNvSpPr/>
      </dsp:nvSpPr>
      <dsp:spPr>
        <a:xfrm>
          <a:off x="577469" y="1825640"/>
          <a:ext cx="676419" cy="676419"/>
        </a:xfrm>
        <a:prstGeom prst="ellipse">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z="300000" contourW="12700" prstMaterial="flat">
          <a:bevelT w="177800" h="254000"/>
          <a:bevelB w="152400"/>
        </a:sp3d>
      </dsp:spPr>
      <dsp:style>
        <a:lnRef idx="0">
          <a:scrgbClr r="0" g="0" b="0"/>
        </a:lnRef>
        <a:fillRef idx="1">
          <a:scrgbClr r="0" g="0" b="0"/>
        </a:fillRef>
        <a:effectRef idx="0">
          <a:scrgbClr r="0" g="0" b="0"/>
        </a:effectRef>
        <a:fontRef idx="minor"/>
      </dsp:style>
    </dsp:sp>
    <dsp:sp modelId="{41DAAD6E-6D57-4F3C-94D5-9D7CA3BCBA62}">
      <dsp:nvSpPr>
        <dsp:cNvPr id="0" name=""/>
        <dsp:cNvSpPr/>
      </dsp:nvSpPr>
      <dsp:spPr>
        <a:xfrm>
          <a:off x="796667" y="2704726"/>
          <a:ext cx="4966072" cy="541135"/>
        </a:xfrm>
        <a:prstGeom prst="rect">
          <a:avLst/>
        </a:prstGeom>
        <a:solidFill>
          <a:srgbClr val="0091A9"/>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429526" tIns="68580" rIns="68580" bIns="68580" numCol="1" spcCol="1270" anchor="ctr" anchorCtr="0">
          <a:noAutofit/>
        </a:bodyPr>
        <a:lstStyle/>
        <a:p>
          <a:pPr marL="0" lvl="0" indent="0" algn="l" defTabSz="1200150" rtl="0">
            <a:lnSpc>
              <a:spcPct val="90000"/>
            </a:lnSpc>
            <a:spcBef>
              <a:spcPct val="0"/>
            </a:spcBef>
            <a:spcAft>
              <a:spcPct val="35000"/>
            </a:spcAft>
            <a:buNone/>
          </a:pPr>
          <a:r>
            <a:rPr lang="zh-CN" sz="2700" kern="1200"/>
            <a:t>拟合图像</a:t>
          </a:r>
        </a:p>
      </dsp:txBody>
      <dsp:txXfrm>
        <a:off x="796667" y="2704726"/>
        <a:ext cx="4966072" cy="541135"/>
      </dsp:txXfrm>
    </dsp:sp>
    <dsp:sp modelId="{B98C0C66-BF69-4AF6-9EFD-4C5B0B4BF79C}">
      <dsp:nvSpPr>
        <dsp:cNvPr id="0" name=""/>
        <dsp:cNvSpPr/>
      </dsp:nvSpPr>
      <dsp:spPr>
        <a:xfrm>
          <a:off x="458457" y="2637084"/>
          <a:ext cx="676419" cy="676419"/>
        </a:xfrm>
        <a:prstGeom prst="ellipse">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z="300000" contourW="12700" prstMaterial="flat">
          <a:bevelT w="177800" h="254000"/>
          <a:bevelB w="152400"/>
        </a:sp3d>
      </dsp:spPr>
      <dsp:style>
        <a:lnRef idx="0">
          <a:scrgbClr r="0" g="0" b="0"/>
        </a:lnRef>
        <a:fillRef idx="1">
          <a:scrgbClr r="0" g="0" b="0"/>
        </a:fillRef>
        <a:effectRef idx="0">
          <a:scrgbClr r="0" g="0" b="0"/>
        </a:effectRef>
        <a:fontRef idx="minor"/>
      </dsp:style>
    </dsp:sp>
    <dsp:sp modelId="{60875DD4-F37C-478C-9387-39436C030207}">
      <dsp:nvSpPr>
        <dsp:cNvPr id="0" name=""/>
        <dsp:cNvSpPr/>
      </dsp:nvSpPr>
      <dsp:spPr>
        <a:xfrm>
          <a:off x="408905" y="3516170"/>
          <a:ext cx="5353834" cy="541135"/>
        </a:xfrm>
        <a:prstGeom prst="rect">
          <a:avLst/>
        </a:prstGeom>
        <a:solidFill>
          <a:srgbClr val="0091A9"/>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429526" tIns="68580" rIns="68580" bIns="68580" numCol="1" spcCol="1270" anchor="ctr" anchorCtr="0">
          <a:noAutofit/>
        </a:bodyPr>
        <a:lstStyle/>
        <a:p>
          <a:pPr marL="0" lvl="0" indent="0" algn="l" defTabSz="1200150" rtl="0">
            <a:lnSpc>
              <a:spcPct val="90000"/>
            </a:lnSpc>
            <a:spcBef>
              <a:spcPct val="0"/>
            </a:spcBef>
            <a:spcAft>
              <a:spcPct val="35000"/>
            </a:spcAft>
            <a:buNone/>
          </a:pPr>
          <a:r>
            <a:rPr lang="zh-CN" sz="2700" kern="1200"/>
            <a:t>教师评分</a:t>
          </a:r>
        </a:p>
      </dsp:txBody>
      <dsp:txXfrm>
        <a:off x="408905" y="3516170"/>
        <a:ext cx="5353834" cy="541135"/>
      </dsp:txXfrm>
    </dsp:sp>
    <dsp:sp modelId="{D4741F52-A645-4B8E-8861-422585322F3F}">
      <dsp:nvSpPr>
        <dsp:cNvPr id="0" name=""/>
        <dsp:cNvSpPr/>
      </dsp:nvSpPr>
      <dsp:spPr>
        <a:xfrm>
          <a:off x="70695" y="3448528"/>
          <a:ext cx="676419" cy="676419"/>
        </a:xfrm>
        <a:prstGeom prst="ellipse">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z="300000" contourW="12700" prstMaterial="flat">
          <a:bevelT w="177800" h="254000"/>
          <a:bevelB w="152400"/>
        </a:sp3d>
      </dsp:spPr>
      <dsp:style>
        <a:lnRef idx="0">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2111BBBB-CF2F-874D-8508-83321B5456F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a:defRPr/>
            </a:pPr>
            <a:endParaRPr lang="zh-CN" altLang="en-US"/>
          </a:p>
        </p:txBody>
      </p:sp>
      <p:sp>
        <p:nvSpPr>
          <p:cNvPr id="3" name="日期占位符 2">
            <a:extLst>
              <a:ext uri="{FF2B5EF4-FFF2-40B4-BE49-F238E27FC236}">
                <a16:creationId xmlns:a16="http://schemas.microsoft.com/office/drawing/2014/main" id="{68F18D27-2C01-F040-9B88-CD233780F12D}"/>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a:defRPr/>
            </a:pPr>
            <a:fld id="{B942C213-67BC-4F83-9955-64C690CDD48B}" type="datetimeFigureOut">
              <a:rPr lang="zh-CN" altLang="en-US"/>
              <a:pPr>
                <a:defRPr/>
              </a:pPr>
              <a:t>2019/4/17</a:t>
            </a:fld>
            <a:endParaRPr lang="zh-CN" altLang="en-US"/>
          </a:p>
        </p:txBody>
      </p:sp>
      <p:sp>
        <p:nvSpPr>
          <p:cNvPr id="4" name="幻灯片图像占位符 3">
            <a:extLst>
              <a:ext uri="{FF2B5EF4-FFF2-40B4-BE49-F238E27FC236}">
                <a16:creationId xmlns:a16="http://schemas.microsoft.com/office/drawing/2014/main" id="{04112EFA-6E2D-3F49-98EA-04087F5596AC}"/>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a:extLst>
              <a:ext uri="{FF2B5EF4-FFF2-40B4-BE49-F238E27FC236}">
                <a16:creationId xmlns:a16="http://schemas.microsoft.com/office/drawing/2014/main" id="{061A3049-358C-2D45-935B-46391A1CCA86}"/>
              </a:ext>
            </a:extLst>
          </p:cNvPr>
          <p:cNvSpPr>
            <a:spLocks noGrp="1"/>
          </p:cNvSpPr>
          <p:nvPr>
            <p:ph type="body" sz="quarter" idx="3"/>
          </p:nvPr>
        </p:nvSpPr>
        <p:spPr>
          <a:xfrm>
            <a:off x="685800" y="4400550"/>
            <a:ext cx="5486400" cy="3600450"/>
          </a:xfrm>
          <a:prstGeom prst="rect">
            <a:avLst/>
          </a:prstGeom>
        </p:spPr>
        <p:txBody>
          <a:bodyPr vert="horz" wrap="square" lIns="91440" tIns="45720" rIns="91440" bIns="45720" numCol="1" anchor="t" anchorCtr="0" compatLnSpc="1">
            <a:prstTxWarp prst="textNoShape">
              <a:avLst/>
            </a:prstTxWarp>
          </a:bodyPr>
          <a:lstStyle/>
          <a:p>
            <a:pPr lvl="0"/>
            <a:r>
              <a:rPr lang="zh-CN" altLang="en-US" noProof="0"/>
              <a:t>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a:extLst>
              <a:ext uri="{FF2B5EF4-FFF2-40B4-BE49-F238E27FC236}">
                <a16:creationId xmlns:a16="http://schemas.microsoft.com/office/drawing/2014/main" id="{9725A6ED-BF69-C74E-AB46-333F1D5671D9}"/>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a:defRPr/>
            </a:pPr>
            <a:endParaRPr lang="zh-CN" altLang="en-US"/>
          </a:p>
        </p:txBody>
      </p:sp>
      <p:sp>
        <p:nvSpPr>
          <p:cNvPr id="7" name="灯片编号占位符 6">
            <a:extLst>
              <a:ext uri="{FF2B5EF4-FFF2-40B4-BE49-F238E27FC236}">
                <a16:creationId xmlns:a16="http://schemas.microsoft.com/office/drawing/2014/main" id="{7550E905-371F-8A47-9A32-86061BD8D1E4}"/>
              </a:ext>
            </a:extLst>
          </p:cNvPr>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a:defRPr/>
            </a:pPr>
            <a:fld id="{D46082AE-AF8A-4E10-A38B-98B2F41A6F48}"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幻灯片图像占位符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387" name="备注占位符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zh-CN" altLang="en-US" dirty="0"/>
              <a:t>各位评委老师你们好，接下来由我来介绍我们的作品，请随我移步大屏幕。我们的作品是</a:t>
            </a:r>
            <a:r>
              <a:rPr kumimoji="1" lang="en-US" altLang="zh-CN" dirty="0"/>
              <a:t>《</a:t>
            </a:r>
            <a:r>
              <a:rPr kumimoji="1" lang="zh-CN" altLang="en-US" dirty="0"/>
              <a:t>基于</a:t>
            </a:r>
            <a:r>
              <a:rPr kumimoji="1" lang="en-US" altLang="zh-CN" dirty="0"/>
              <a:t>Django</a:t>
            </a:r>
            <a:r>
              <a:rPr kumimoji="1" lang="zh-CN" altLang="en-US" dirty="0"/>
              <a:t>和</a:t>
            </a:r>
            <a:r>
              <a:rPr kumimoji="1" lang="en-US" altLang="zh-CN" dirty="0"/>
              <a:t>React</a:t>
            </a:r>
            <a:r>
              <a:rPr kumimoji="1" lang="zh-CN" altLang="en-US" dirty="0"/>
              <a:t>的物理实验数据处理平台</a:t>
            </a:r>
            <a:r>
              <a:rPr kumimoji="1" lang="en-US" altLang="zh-CN" dirty="0"/>
              <a:t>》</a:t>
            </a:r>
            <a:r>
              <a:rPr kumimoji="1" lang="zh-CN" altLang="en-US" dirty="0"/>
              <a:t>，是一款被我校物理老师委托开发的一款针对于简化大学物理实验教学模式的平台。</a:t>
            </a:r>
          </a:p>
        </p:txBody>
      </p:sp>
      <p:sp>
        <p:nvSpPr>
          <p:cNvPr id="16388"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3819AF26-5778-48DA-A4BE-598BB4EEB954}" type="slidenum">
              <a:rPr lang="zh-CN" altLang="en-US" smtClean="0"/>
              <a:pPr/>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zh-CN" altLang="en-US" dirty="0"/>
              <a:t>电脑上放四张图，轮播</a:t>
            </a:r>
          </a:p>
        </p:txBody>
      </p:sp>
      <p:sp>
        <p:nvSpPr>
          <p:cNvPr id="3482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2E6F0E28-FDA3-4711-96B5-811B11E3805D}" type="slidenum">
              <a:rPr lang="zh-CN" altLang="en-US" smtClean="0"/>
              <a:pPr/>
              <a:t>10</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68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zh-CN" altLang="en-US"/>
              <a:t>电脑上放四张图，轮播</a:t>
            </a:r>
          </a:p>
        </p:txBody>
      </p:sp>
      <p:sp>
        <p:nvSpPr>
          <p:cNvPr id="368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D4E54C20-93EE-47B7-8279-A640F7595EE0}" type="slidenum">
              <a:rPr lang="zh-CN" altLang="en-US" smtClean="0"/>
              <a:pPr/>
              <a:t>11</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zh-CN" altLang="en-US"/>
              <a:t>电脑上放四张图，轮播</a:t>
            </a:r>
          </a:p>
        </p:txBody>
      </p:sp>
      <p:sp>
        <p:nvSpPr>
          <p:cNvPr id="389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579110A5-1FF3-4F68-AB9F-EACAE4E1810A}" type="slidenum">
              <a:rPr lang="zh-CN" altLang="en-US" smtClean="0"/>
              <a:pPr/>
              <a:t>13</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6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zh-CN" altLang="en-US" dirty="0"/>
              <a:t>整个平台采用</a:t>
            </a:r>
            <a:r>
              <a:rPr lang="en-US" altLang="zh-CN" dirty="0"/>
              <a:t>Python+HTML5+CSS3+ES6</a:t>
            </a:r>
            <a:r>
              <a:rPr lang="zh-CN" altLang="en-US" dirty="0"/>
              <a:t>的最新语法配合</a:t>
            </a:r>
            <a:r>
              <a:rPr lang="en-US" altLang="zh-CN" dirty="0" err="1"/>
              <a:t>Django+React+Ant</a:t>
            </a:r>
            <a:r>
              <a:rPr lang="en-US" altLang="zh-CN" baseline="0" dirty="0"/>
              <a:t> Design</a:t>
            </a:r>
            <a:r>
              <a:rPr lang="zh-CN" altLang="en-US" dirty="0"/>
              <a:t>框架搭建，全程使用</a:t>
            </a:r>
            <a:r>
              <a:rPr lang="en-US" altLang="zh-CN" dirty="0" err="1"/>
              <a:t>Redux</a:t>
            </a:r>
            <a:r>
              <a:rPr lang="zh-CN" altLang="en-US" dirty="0"/>
              <a:t>架构，以</a:t>
            </a:r>
            <a:r>
              <a:rPr lang="en-US" altLang="zh-CN" dirty="0"/>
              <a:t>MySQL</a:t>
            </a:r>
            <a:r>
              <a:rPr lang="zh-CN" altLang="en-US" dirty="0"/>
              <a:t>作为数据库，使用</a:t>
            </a:r>
            <a:r>
              <a:rPr lang="en-US" altLang="zh-CN" dirty="0"/>
              <a:t>Babel</a:t>
            </a:r>
            <a:r>
              <a:rPr lang="zh-CN" altLang="en-US" dirty="0"/>
              <a:t>满足多种浏览器兼容、响应式布局满足多分辨率设备兼容，通过</a:t>
            </a:r>
            <a:r>
              <a:rPr lang="en-US" altLang="zh-CN" dirty="0" err="1"/>
              <a:t>css</a:t>
            </a:r>
            <a:r>
              <a:rPr lang="en-US" altLang="zh-CN" dirty="0"/>
              <a:t> sprite</a:t>
            </a:r>
            <a:r>
              <a:rPr lang="zh-CN" altLang="en-US" dirty="0"/>
              <a:t>、赫夫曼编码压缩等技术优化页面图片，在安全性方面通过</a:t>
            </a:r>
            <a:r>
              <a:rPr lang="en-US" altLang="zh-CN" dirty="0" err="1"/>
              <a:t>Axios</a:t>
            </a:r>
            <a:r>
              <a:rPr lang="zh-CN" altLang="en-US" dirty="0"/>
              <a:t>等防止跨站请求伪造，防止对网站的恶意利用。以上技术代表了近两年世界上主流的软件开发技术栈，良好的架构能减小后期的维护成本，提升产品的可靠性。</a:t>
            </a:r>
            <a:endParaRPr lang="en-US" altLang="zh-CN" dirty="0"/>
          </a:p>
        </p:txBody>
      </p:sp>
      <p:sp>
        <p:nvSpPr>
          <p:cNvPr id="4096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6BDBA355-F2E8-49E1-B884-3A71C60A186B}" type="slidenum">
              <a:rPr lang="zh-CN" altLang="en-US" smtClean="0"/>
              <a:pPr/>
              <a:t>14</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关于设计艺术方面</a:t>
            </a:r>
          </a:p>
        </p:txBody>
      </p:sp>
      <p:sp>
        <p:nvSpPr>
          <p:cNvPr id="4" name="灯片编号占位符 3"/>
          <p:cNvSpPr>
            <a:spLocks noGrp="1"/>
          </p:cNvSpPr>
          <p:nvPr>
            <p:ph type="sldNum" sz="quarter" idx="10"/>
          </p:nvPr>
        </p:nvSpPr>
        <p:spPr/>
        <p:txBody>
          <a:bodyPr/>
          <a:lstStyle/>
          <a:p>
            <a:pPr>
              <a:defRPr/>
            </a:pPr>
            <a:fld id="{D46082AE-AF8A-4E10-A38B-98B2F41A6F48}" type="slidenum">
              <a:rPr lang="zh-CN" altLang="en-US" smtClean="0"/>
              <a:pPr>
                <a:defRPr/>
              </a:pPr>
              <a:t>15</a:t>
            </a:fld>
            <a:endParaRPr lang="zh-CN" altLang="en-US"/>
          </a:p>
        </p:txBody>
      </p:sp>
    </p:spTree>
    <p:extLst>
      <p:ext uri="{BB962C8B-B14F-4D97-AF65-F5344CB8AC3E}">
        <p14:creationId xmlns:p14="http://schemas.microsoft.com/office/powerpoint/2010/main" val="1830560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幻灯片图像占位符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4035" name="备注占位符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1" fontAlgn="base" latinLnBrk="0" hangingPunct="1">
              <a:lnSpc>
                <a:spcPct val="150000"/>
              </a:lnSpc>
              <a:spcBef>
                <a:spcPct val="0"/>
              </a:spcBef>
              <a:spcAft>
                <a:spcPct val="0"/>
              </a:spcAft>
              <a:buClrTx/>
              <a:buSzTx/>
              <a:buFont typeface="Arial" panose="020B0604020202020204" pitchFamily="34" charset="0"/>
              <a:buNone/>
              <a:tabLst/>
              <a:defRPr/>
            </a:pPr>
            <a:r>
              <a:rPr kumimoji="1" lang="zh-CN" altLang="en-US" dirty="0"/>
              <a:t>我们通过</a:t>
            </a:r>
            <a:r>
              <a:rPr kumimoji="1" lang="en-US" altLang="zh-CN" dirty="0" err="1"/>
              <a:t>Matplotlib</a:t>
            </a:r>
            <a:r>
              <a:rPr kumimoji="1" lang="zh-CN" altLang="en-US" dirty="0"/>
              <a:t>生成具有出版品质的最精确的数据模拟图，仅占据源代码的</a:t>
            </a:r>
            <a:r>
              <a:rPr kumimoji="1" lang="en-US" altLang="zh-CN" dirty="0"/>
              <a:t>0.1%</a:t>
            </a:r>
            <a:r>
              <a:rPr kumimoji="1" lang="zh-CN" altLang="en-US" dirty="0"/>
              <a:t>的空间，图片效果像这样（展示图）；我们以</a:t>
            </a:r>
            <a:r>
              <a:rPr lang="zh-CN" altLang="en-US" sz="1200" dirty="0">
                <a:solidFill>
                  <a:srgbClr val="00505D"/>
                </a:solidFill>
                <a:latin typeface="微软雅黑" panose="020B0503020204020204" pitchFamily="34" charset="-122"/>
                <a:ea typeface="微软雅黑" panose="020B0503020204020204" pitchFamily="34" charset="-122"/>
                <a:sym typeface="Arial" panose="020B0604020202020204" pitchFamily="34" charset="0"/>
              </a:rPr>
              <a:t>“自然”与“稳重”的设计理念设计这款平台，特地采用</a:t>
            </a:r>
            <a:r>
              <a:rPr lang="en-US" altLang="zh-CN" sz="1200" dirty="0">
                <a:solidFill>
                  <a:srgbClr val="00505D"/>
                </a:solidFill>
                <a:latin typeface="微软雅黑" panose="020B0503020204020204" pitchFamily="34" charset="-122"/>
                <a:ea typeface="微软雅黑" panose="020B0503020204020204" pitchFamily="34" charset="-122"/>
                <a:sym typeface="Arial" panose="020B0604020202020204" pitchFamily="34" charset="0"/>
              </a:rPr>
              <a:t>23%</a:t>
            </a:r>
            <a:r>
              <a:rPr lang="zh-CN" altLang="en-US" sz="1200" dirty="0">
                <a:solidFill>
                  <a:srgbClr val="00505D"/>
                </a:solidFill>
                <a:latin typeface="微软雅黑" panose="020B0503020204020204" pitchFamily="34" charset="-122"/>
                <a:ea typeface="微软雅黑" panose="020B0503020204020204" pitchFamily="34" charset="-122"/>
                <a:sym typeface="Arial" panose="020B0604020202020204" pitchFamily="34" charset="0"/>
              </a:rPr>
              <a:t>的留白设计控制界面</a:t>
            </a:r>
            <a:r>
              <a:rPr lang="zh-CN" altLang="en-US" sz="1200" dirty="0">
                <a:solidFill>
                  <a:srgbClr val="7F7F7F"/>
                </a:solidFill>
                <a:latin typeface="微软雅黑" panose="020B0503020204020204" pitchFamily="34" charset="-122"/>
                <a:ea typeface="微软雅黑" panose="020B0503020204020204" pitchFamily="34" charset="-122"/>
                <a:sym typeface="微软雅黑" panose="020B0503020204020204" pitchFamily="34" charset="-122"/>
              </a:rPr>
              <a:t>自然和谐而不冗杂，沉稳有力而不失理性。（展示图），针对该产品的定位，特地调配</a:t>
            </a:r>
            <a:r>
              <a:rPr lang="en-US" altLang="zh-CN" sz="1200" dirty="0">
                <a:solidFill>
                  <a:srgbClr val="00505D"/>
                </a:solidFill>
                <a:latin typeface="微软雅黑" panose="020B0503020204020204" pitchFamily="34" charset="-122"/>
                <a:ea typeface="微软雅黑" panose="020B0503020204020204" pitchFamily="34" charset="-122"/>
                <a:sym typeface="Arial" panose="020B0604020202020204" pitchFamily="34" charset="0"/>
              </a:rPr>
              <a:t>48%</a:t>
            </a:r>
            <a:r>
              <a:rPr lang="zh-CN" altLang="en-US" sz="1200" dirty="0">
                <a:solidFill>
                  <a:srgbClr val="00505D"/>
                </a:solidFill>
                <a:latin typeface="微软雅黑" panose="020B0503020204020204" pitchFamily="34" charset="-122"/>
                <a:ea typeface="微软雅黑" panose="020B0503020204020204" pitchFamily="34" charset="-122"/>
                <a:sym typeface="Arial" panose="020B0604020202020204" pitchFamily="34" charset="0"/>
              </a:rPr>
              <a:t>亮度的深蓝色系</a:t>
            </a:r>
            <a:r>
              <a:rPr lang="zh-CN" altLang="en-US" sz="1050" dirty="0">
                <a:solidFill>
                  <a:schemeClr val="tx1"/>
                </a:solidFill>
                <a:latin typeface="Arial" panose="020B0604020202020204" pitchFamily="34" charset="0"/>
                <a:ea typeface="+mn-ea"/>
                <a:sym typeface="Arial" panose="020B0604020202020204" pitchFamily="34" charset="0"/>
              </a:rPr>
              <a:t>，</a:t>
            </a:r>
            <a:r>
              <a:rPr lang="zh-CN" altLang="en-US" sz="1200" dirty="0">
                <a:solidFill>
                  <a:srgbClr val="7F7F7F"/>
                </a:solidFill>
                <a:latin typeface="微软雅黑" panose="020B0503020204020204" pitchFamily="34" charset="-122"/>
                <a:ea typeface="微软雅黑" panose="020B0503020204020204" pitchFamily="34" charset="-122"/>
                <a:sym typeface="微软雅黑" panose="020B0503020204020204" pitchFamily="34" charset="-122"/>
              </a:rPr>
              <a:t>给人稳重、可靠、细致之感，代表了物理实验数据的科学性和严谨性。百分之百的响应式布局满足了多种设备的兼容，解脱了教学的空间束缚，具体的动态展示也将在后续呈现。</a:t>
            </a:r>
          </a:p>
          <a:p>
            <a:pPr marL="0" marR="0" indent="0" algn="l" defTabSz="914400" rtl="0" eaLnBrk="1" fontAlgn="base" latinLnBrk="0" hangingPunct="1">
              <a:lnSpc>
                <a:spcPct val="150000"/>
              </a:lnSpc>
              <a:spcBef>
                <a:spcPct val="0"/>
              </a:spcBef>
              <a:spcAft>
                <a:spcPct val="0"/>
              </a:spcAft>
              <a:buClrTx/>
              <a:buSzTx/>
              <a:buFont typeface="Arial" panose="020B0604020202020204" pitchFamily="34" charset="0"/>
              <a:buNone/>
              <a:tabLst/>
              <a:defRPr/>
            </a:pPr>
            <a:endParaRPr kumimoji="1" lang="en-US" altLang="zh-CN" dirty="0"/>
          </a:p>
          <a:p>
            <a:endParaRPr kumimoji="1" lang="en-US" altLang="zh-CN" dirty="0"/>
          </a:p>
          <a:p>
            <a:endParaRPr kumimoji="1" lang="en-US" altLang="zh-CN" dirty="0"/>
          </a:p>
          <a:p>
            <a:r>
              <a:rPr kumimoji="1" lang="zh-CN" altLang="en-US" dirty="0"/>
              <a:t>展示每一条的时候附带上缩略图和</a:t>
            </a:r>
            <a:r>
              <a:rPr kumimoji="1" lang="en-US" altLang="zh-CN" dirty="0"/>
              <a:t>gif</a:t>
            </a:r>
          </a:p>
          <a:p>
            <a:endParaRPr kumimoji="1" lang="en-US" altLang="zh-CN" dirty="0"/>
          </a:p>
          <a:p>
            <a:r>
              <a:rPr kumimoji="1" lang="zh-CN" altLang="en-US" dirty="0"/>
              <a:t>彩印 首页</a:t>
            </a:r>
            <a:r>
              <a:rPr kumimoji="1" lang="en-US" altLang="zh-CN" dirty="0"/>
              <a:t>-</a:t>
            </a:r>
            <a:r>
              <a:rPr kumimoji="1" lang="zh-CN" altLang="en-US" dirty="0"/>
              <a:t>数据模拟图</a:t>
            </a:r>
            <a:r>
              <a:rPr kumimoji="1" lang="en-US" altLang="zh-CN" dirty="0"/>
              <a:t>-</a:t>
            </a:r>
            <a:r>
              <a:rPr kumimoji="1" lang="zh-CN" altLang="en-US" dirty="0"/>
              <a:t>报告   程佩发打印纸 </a:t>
            </a:r>
          </a:p>
        </p:txBody>
      </p:sp>
      <p:sp>
        <p:nvSpPr>
          <p:cNvPr id="44036"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D27D9C4D-2465-4CCA-ABF1-E84154E290D0}" type="slidenum">
              <a:rPr lang="zh-CN" altLang="en-US" smtClean="0"/>
              <a:pPr/>
              <a:t>16</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接下来是实际应用部分</a:t>
            </a:r>
          </a:p>
        </p:txBody>
      </p:sp>
      <p:sp>
        <p:nvSpPr>
          <p:cNvPr id="4" name="灯片编号占位符 3"/>
          <p:cNvSpPr>
            <a:spLocks noGrp="1"/>
          </p:cNvSpPr>
          <p:nvPr>
            <p:ph type="sldNum" sz="quarter" idx="10"/>
          </p:nvPr>
        </p:nvSpPr>
        <p:spPr/>
        <p:txBody>
          <a:bodyPr/>
          <a:lstStyle/>
          <a:p>
            <a:pPr>
              <a:defRPr/>
            </a:pPr>
            <a:fld id="{D46082AE-AF8A-4E10-A38B-98B2F41A6F48}" type="slidenum">
              <a:rPr lang="zh-CN" altLang="en-US" smtClean="0"/>
              <a:pPr>
                <a:defRPr/>
              </a:pPr>
              <a:t>17</a:t>
            </a:fld>
            <a:endParaRPr lang="zh-CN" altLang="en-US"/>
          </a:p>
        </p:txBody>
      </p:sp>
    </p:spTree>
    <p:extLst>
      <p:ext uri="{BB962C8B-B14F-4D97-AF65-F5344CB8AC3E}">
        <p14:creationId xmlns:p14="http://schemas.microsoft.com/office/powerpoint/2010/main" val="38775017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67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zh-CN" altLang="en-US" dirty="0"/>
              <a:t>本平台目前得到了本校物理组老师的支持和认可，目前以上线测试版服务同学们。</a:t>
            </a:r>
          </a:p>
        </p:txBody>
      </p:sp>
      <p:sp>
        <p:nvSpPr>
          <p:cNvPr id="2867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B2B30A59-6DB4-4D5F-A651-9D3703026285}" type="slidenum">
              <a:rPr lang="zh-CN" altLang="en-US" smtClean="0"/>
              <a:pPr/>
              <a:t>18</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dirty="0">
                <a:solidFill>
                  <a:srgbClr val="7F7F7F"/>
                </a:solidFill>
              </a:rPr>
              <a:t>经过在郑州轻工业大学大学物理组的老师们的审阅后，纷纷给予好评，特别是针对于该物理实验平台给予大学物理实验教学模式的极大便利和创新；另外，对于本平台的数据处理，实验报告生成，以及保存学生的实验数据档案，都给予了相当高的评价。同时，教师们还提议，应该在平台中添加实验课后题，以培养学生的动手能力和分析能力，这也是我们下一步要实现的功能。</a:t>
            </a:r>
            <a:endParaRPr lang="en-US" altLang="zh-CN" sz="1200" dirty="0">
              <a:solidFill>
                <a:srgbClr val="7F7F7F"/>
              </a:solidFill>
            </a:endParaRPr>
          </a:p>
          <a:p>
            <a:r>
              <a:rPr lang="zh-CN" altLang="en-US" dirty="0"/>
              <a:t>而学生们也觉得该平台极大的简化了实验流程，觉得唯一的缺憾是暂未覆盖所有试验项目，这点能在后续开发添加实现。</a:t>
            </a:r>
          </a:p>
        </p:txBody>
      </p:sp>
      <p:sp>
        <p:nvSpPr>
          <p:cNvPr id="4" name="灯片编号占位符 3"/>
          <p:cNvSpPr>
            <a:spLocks noGrp="1"/>
          </p:cNvSpPr>
          <p:nvPr>
            <p:ph type="sldNum" sz="quarter" idx="10"/>
          </p:nvPr>
        </p:nvSpPr>
        <p:spPr/>
        <p:txBody>
          <a:bodyPr/>
          <a:lstStyle/>
          <a:p>
            <a:pPr>
              <a:defRPr/>
            </a:pPr>
            <a:fld id="{D46082AE-AF8A-4E10-A38B-98B2F41A6F48}" type="slidenum">
              <a:rPr lang="zh-CN" altLang="en-US" smtClean="0"/>
              <a:pPr>
                <a:defRPr/>
              </a:pPr>
              <a:t>19</a:t>
            </a:fld>
            <a:endParaRPr lang="zh-CN" altLang="en-US"/>
          </a:p>
        </p:txBody>
      </p:sp>
    </p:spTree>
    <p:extLst>
      <p:ext uri="{BB962C8B-B14F-4D97-AF65-F5344CB8AC3E}">
        <p14:creationId xmlns:p14="http://schemas.microsoft.com/office/powerpoint/2010/main" val="10853032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目前有一门这样的新技术</a:t>
            </a:r>
            <a:r>
              <a:rPr lang="en-US" altLang="zh-CN" dirty="0"/>
              <a:t>React Native</a:t>
            </a:r>
            <a:r>
              <a:rPr lang="zh-CN" altLang="en-US" dirty="0"/>
              <a:t>可以在</a:t>
            </a:r>
            <a:r>
              <a:rPr lang="en-US" altLang="zh-CN" dirty="0"/>
              <a:t>React</a:t>
            </a:r>
            <a:r>
              <a:rPr lang="zh-CN" altLang="en-US" dirty="0"/>
              <a:t>项目的基础上很容易生成安卓和苹果的移动应用程序，待到该平台达到稳定期或成熟期时，会给予本平台源代码进行修改完善，进而</a:t>
            </a:r>
            <a:r>
              <a:rPr lang="zh-CN" altLang="en-US" sz="1200" dirty="0">
                <a:solidFill>
                  <a:srgbClr val="7F7F7F"/>
                </a:solidFill>
              </a:rPr>
              <a:t>通过移动</a:t>
            </a:r>
            <a:r>
              <a:rPr lang="en-US" altLang="zh-CN" sz="1200" dirty="0">
                <a:solidFill>
                  <a:srgbClr val="7F7F7F"/>
                </a:solidFill>
              </a:rPr>
              <a:t>APP</a:t>
            </a:r>
            <a:r>
              <a:rPr lang="zh-CN" altLang="en-US" sz="1200" dirty="0">
                <a:solidFill>
                  <a:srgbClr val="7F7F7F"/>
                </a:solidFill>
              </a:rPr>
              <a:t>的方式更加完美地适配安卓和苹果手机。</a:t>
            </a:r>
            <a:endParaRPr lang="zh-CN" altLang="en-US" dirty="0"/>
          </a:p>
        </p:txBody>
      </p:sp>
      <p:sp>
        <p:nvSpPr>
          <p:cNvPr id="4" name="灯片编号占位符 3"/>
          <p:cNvSpPr>
            <a:spLocks noGrp="1"/>
          </p:cNvSpPr>
          <p:nvPr>
            <p:ph type="sldNum" sz="quarter" idx="10"/>
          </p:nvPr>
        </p:nvSpPr>
        <p:spPr/>
        <p:txBody>
          <a:bodyPr/>
          <a:lstStyle/>
          <a:p>
            <a:pPr>
              <a:defRPr/>
            </a:pPr>
            <a:fld id="{D46082AE-AF8A-4E10-A38B-98B2F41A6F48}" type="slidenum">
              <a:rPr lang="zh-CN" altLang="en-US" smtClean="0"/>
              <a:pPr>
                <a:defRPr/>
              </a:pPr>
              <a:t>20</a:t>
            </a:fld>
            <a:endParaRPr lang="zh-CN" altLang="en-US"/>
          </a:p>
        </p:txBody>
      </p:sp>
    </p:spTree>
    <p:extLst>
      <p:ext uri="{BB962C8B-B14F-4D97-AF65-F5344CB8AC3E}">
        <p14:creationId xmlns:p14="http://schemas.microsoft.com/office/powerpoint/2010/main" val="21640443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幻灯片图像占位符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435" name="备注占位符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solidFill>
                  <a:srgbClr val="7F7F7F"/>
                </a:solidFill>
              </a:rPr>
              <a:t>本次演示主要分为四个方面来向评委们呈现。</a:t>
            </a:r>
            <a:endParaRPr lang="en-US" altLang="zh-CN" dirty="0">
              <a:solidFill>
                <a:srgbClr val="7F7F7F"/>
              </a:solidFill>
            </a:endParaRPr>
          </a:p>
          <a:p>
            <a:endParaRPr lang="en-US" altLang="zh-CN" dirty="0">
              <a:solidFill>
                <a:srgbClr val="7F7F7F"/>
              </a:solidFill>
            </a:endParaRPr>
          </a:p>
          <a:p>
            <a:r>
              <a:rPr lang="en-US" altLang="zh-CN" dirty="0">
                <a:solidFill>
                  <a:srgbClr val="7F7F7F"/>
                </a:solidFill>
              </a:rPr>
              <a:t>1</a:t>
            </a:r>
            <a:r>
              <a:rPr lang="zh-CN" altLang="en-US" dirty="0">
                <a:solidFill>
                  <a:srgbClr val="7F7F7F"/>
                </a:solidFill>
              </a:rPr>
              <a:t>、几乎每个大学都开设了大学物理课，同时要求大部分学生特别是理工科学生要做物理实验。不过，在大学里针对于物理实验方面的教学和批改流程繁琐，每个同学也仅有唯一一份纸质版实验报考不利于保存</a:t>
            </a:r>
            <a:endParaRPr lang="en-US" altLang="zh-CN" dirty="0">
              <a:solidFill>
                <a:srgbClr val="7F7F7F"/>
              </a:solidFill>
            </a:endParaRPr>
          </a:p>
          <a:p>
            <a:r>
              <a:rPr lang="en-US" altLang="zh-CN" dirty="0">
                <a:solidFill>
                  <a:srgbClr val="7F7F7F"/>
                </a:solidFill>
              </a:rPr>
              <a:t>2</a:t>
            </a:r>
            <a:r>
              <a:rPr lang="zh-CN" altLang="en-US" dirty="0">
                <a:solidFill>
                  <a:srgbClr val="7F7F7F"/>
                </a:solidFill>
              </a:rPr>
              <a:t>、本产品采用了当下最新的</a:t>
            </a:r>
            <a:r>
              <a:rPr lang="en-US" altLang="zh-CN" dirty="0">
                <a:solidFill>
                  <a:srgbClr val="7F7F7F"/>
                </a:solidFill>
              </a:rPr>
              <a:t>React</a:t>
            </a:r>
            <a:r>
              <a:rPr lang="zh-CN" altLang="en-US" dirty="0">
                <a:solidFill>
                  <a:srgbClr val="7F7F7F"/>
                </a:solidFill>
              </a:rPr>
              <a:t>技术和</a:t>
            </a:r>
            <a:r>
              <a:rPr lang="en-US" altLang="zh-CN" dirty="0">
                <a:solidFill>
                  <a:srgbClr val="7F7F7F"/>
                </a:solidFill>
              </a:rPr>
              <a:t>Django</a:t>
            </a:r>
            <a:r>
              <a:rPr lang="zh-CN" altLang="en-US" dirty="0">
                <a:solidFill>
                  <a:srgbClr val="7F7F7F"/>
                </a:solidFill>
              </a:rPr>
              <a:t>技术同时构建本项目，高性能的单页应用为全校同时访问打下了基础。功能不仅仅针对于物理实验做了很多简化，而且还对针对某些实验进行真实数据拟合。</a:t>
            </a:r>
            <a:endParaRPr lang="en-US" altLang="zh-CN" dirty="0">
              <a:solidFill>
                <a:srgbClr val="7F7F7F"/>
              </a:solidFill>
            </a:endParaRPr>
          </a:p>
          <a:p>
            <a:r>
              <a:rPr lang="en-US" altLang="zh-CN" dirty="0">
                <a:solidFill>
                  <a:srgbClr val="7F7F7F"/>
                </a:solidFill>
              </a:rPr>
              <a:t>3</a:t>
            </a:r>
            <a:r>
              <a:rPr lang="zh-CN" altLang="en-US" dirty="0">
                <a:solidFill>
                  <a:srgbClr val="7F7F7F"/>
                </a:solidFill>
              </a:rPr>
              <a:t>、设计方面，本产品不仅仅针对功能进行人性化设计，同时在美感方面也下了很大功夫，比如专门调和了</a:t>
            </a:r>
            <a:r>
              <a:rPr lang="en-US" altLang="zh-CN" dirty="0">
                <a:solidFill>
                  <a:srgbClr val="7F7F7F"/>
                </a:solidFill>
              </a:rPr>
              <a:t>48%</a:t>
            </a:r>
            <a:r>
              <a:rPr lang="zh-CN" altLang="en-US" dirty="0">
                <a:solidFill>
                  <a:srgbClr val="7F7F7F"/>
                </a:solidFill>
              </a:rPr>
              <a:t>亮度的暗蓝色，烘托出本平台的稳重和精细的特点。</a:t>
            </a:r>
            <a:endParaRPr lang="en-US" altLang="zh-CN" dirty="0">
              <a:solidFill>
                <a:srgbClr val="7F7F7F"/>
              </a:solidFill>
            </a:endParaRPr>
          </a:p>
          <a:p>
            <a:r>
              <a:rPr lang="en-US" altLang="zh-CN" dirty="0">
                <a:solidFill>
                  <a:srgbClr val="7F7F7F"/>
                </a:solidFill>
              </a:rPr>
              <a:t>4</a:t>
            </a:r>
            <a:r>
              <a:rPr lang="zh-CN" altLang="en-US" dirty="0">
                <a:solidFill>
                  <a:srgbClr val="7F7F7F"/>
                </a:solidFill>
              </a:rPr>
              <a:t>、本平台并非由突发奇想而创造的产物，而是根据郑州轻工业大学物理组教师提出需求后才着手开发的，已经在校园内部署，可以通过校园内网访问，目前还处于试点阶段，未来将全面部署到校园中。</a:t>
            </a:r>
            <a:endParaRPr lang="en-US" altLang="zh-CN" dirty="0">
              <a:solidFill>
                <a:srgbClr val="7F7F7F"/>
              </a:solidFill>
            </a:endParaRPr>
          </a:p>
          <a:p>
            <a:endParaRPr lang="en-US" altLang="zh-CN" dirty="0">
              <a:solidFill>
                <a:srgbClr val="7F7F7F"/>
              </a:solidFill>
            </a:endParaRPr>
          </a:p>
        </p:txBody>
      </p:sp>
      <p:sp>
        <p:nvSpPr>
          <p:cNvPr id="18436"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3E0EDAA3-5182-4022-8915-C410CE515D8A}" type="slidenum">
              <a:rPr lang="zh-CN" altLang="en-US" smtClean="0"/>
              <a:pPr/>
              <a:t>2</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备注占位符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zh-CN" altLang="en-US" dirty="0"/>
              <a:t>首先是产品介绍。</a:t>
            </a:r>
          </a:p>
        </p:txBody>
      </p:sp>
      <p:sp>
        <p:nvSpPr>
          <p:cNvPr id="20484"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1B6C218D-4028-4BDD-ACF2-7F368C665D9E}" type="slidenum">
              <a:rPr lang="zh-CN" altLang="en-US" smtClean="0"/>
              <a:pPr/>
              <a:t>3</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幻灯片图像占位符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531" name="备注占位符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zh-CN" altLang="en-US" dirty="0"/>
              <a:t>我们先来看一下设计背景：经调查后发现，作为理工科必修课程的大学物理，被各大学所教授，有相当多的学生需要学习这门课，目前在大学物理的实验教学中，主要还是以传统的纸质版手写报告和演草纸验算为主，而且为了简化实验操作，会刻意地取一些特殊值来简化实验操作，进而带来误差，这从一定程度上来说不利于传授物理学的严谨和准确。</a:t>
            </a:r>
          </a:p>
        </p:txBody>
      </p:sp>
      <p:sp>
        <p:nvSpPr>
          <p:cNvPr id="22532"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8F86777C-A1EF-48CF-9FE0-DC95C8DB87E5}" type="slidenum">
              <a:rPr lang="zh-CN" altLang="en-US" smtClean="0"/>
              <a:pPr/>
              <a:t>4</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6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zh-CN" altLang="en-US" dirty="0"/>
              <a:t>这是大学物理实验传统的教学模式，从学生收到空实验报告、到填写预习资料，上交报告、实验操作再到填写数据，教师点评数据最后处理数据、教师总结等操作，至少要求学生和教师进行三次交互才能完整地结束一次课程实验，复杂的流程使老师们和同学们都感到疲惫。</a:t>
            </a:r>
          </a:p>
        </p:txBody>
      </p:sp>
      <p:sp>
        <p:nvSpPr>
          <p:cNvPr id="4096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6BDBA355-F2E8-49E1-B884-3A71C60A186B}" type="slidenum">
              <a:rPr lang="zh-CN" altLang="en-US" smtClean="0"/>
              <a:pPr/>
              <a:t>5</a:t>
            </a:fld>
            <a:endParaRPr lang="zh-CN" altLang="en-US"/>
          </a:p>
        </p:txBody>
      </p:sp>
    </p:spTree>
    <p:extLst>
      <p:ext uri="{BB962C8B-B14F-4D97-AF65-F5344CB8AC3E}">
        <p14:creationId xmlns:p14="http://schemas.microsoft.com/office/powerpoint/2010/main" val="40231909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62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zh-CN" altLang="en-US" dirty="0"/>
              <a:t>再来看看产品的执行流程，学生可以通过视频预习相关实验，当实验操作完成后，学生可以在该平台导入数据，提交后可自动算出实验所求结果并拟合出相关图像，并且可以选择导出带有实验数据的实验报告，该学生的所有实验相关内容都会保存在数据库中，供教师在后台审阅学生数据，并给予评分。</a:t>
            </a:r>
          </a:p>
        </p:txBody>
      </p:sp>
      <p:sp>
        <p:nvSpPr>
          <p:cNvPr id="2662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6A7A7FBD-6CF4-4C25-8C2B-C34AA7FD1F73}" type="slidenum">
              <a:rPr lang="zh-CN" altLang="en-US" smtClean="0"/>
              <a:pPr/>
              <a:t>6</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72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zh-CN" altLang="en-US" dirty="0"/>
              <a:t>这是该平台的首页，包括数据处理方法、通用工具、实验项目</a:t>
            </a:r>
            <a:r>
              <a:rPr lang="en-US" altLang="zh-CN" dirty="0"/>
              <a:t>A</a:t>
            </a:r>
            <a:r>
              <a:rPr lang="zh-CN" altLang="en-US" dirty="0"/>
              <a:t>、实验项目</a:t>
            </a:r>
            <a:r>
              <a:rPr lang="en-US" altLang="zh-CN" dirty="0"/>
              <a:t>B</a:t>
            </a:r>
            <a:r>
              <a:rPr lang="zh-CN" altLang="en-US" dirty="0"/>
              <a:t>，具体的功能实现会在稍后给各位评委老师们呈现。</a:t>
            </a:r>
          </a:p>
        </p:txBody>
      </p:sp>
      <p:sp>
        <p:nvSpPr>
          <p:cNvPr id="3072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6EFD7CE1-686A-48E6-836B-C6D7E3723DFA}" type="slidenum">
              <a:rPr lang="zh-CN" altLang="en-US" smtClean="0"/>
              <a:pPr/>
              <a:t>7</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接下来是功能介绍</a:t>
            </a:r>
          </a:p>
        </p:txBody>
      </p:sp>
      <p:sp>
        <p:nvSpPr>
          <p:cNvPr id="4" name="灯片编号占位符 3"/>
          <p:cNvSpPr>
            <a:spLocks noGrp="1"/>
          </p:cNvSpPr>
          <p:nvPr>
            <p:ph type="sldNum" sz="quarter" idx="10"/>
          </p:nvPr>
        </p:nvSpPr>
        <p:spPr/>
        <p:txBody>
          <a:bodyPr/>
          <a:lstStyle/>
          <a:p>
            <a:pPr>
              <a:defRPr/>
            </a:pPr>
            <a:fld id="{D46082AE-AF8A-4E10-A38B-98B2F41A6F48}" type="slidenum">
              <a:rPr lang="zh-CN" altLang="en-US" smtClean="0"/>
              <a:pPr>
                <a:defRPr/>
              </a:pPr>
              <a:t>8</a:t>
            </a:fld>
            <a:endParaRPr lang="zh-CN" altLang="en-US"/>
          </a:p>
        </p:txBody>
      </p:sp>
    </p:spTree>
    <p:extLst>
      <p:ext uri="{BB962C8B-B14F-4D97-AF65-F5344CB8AC3E}">
        <p14:creationId xmlns:p14="http://schemas.microsoft.com/office/powerpoint/2010/main" val="41913679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这里是本产品的主要功能：该平台能够通过内置物理算法高精度得处理学生的实验数据（展示图），并通过</a:t>
            </a:r>
            <a:r>
              <a:rPr lang="en-US" altLang="zh-CN" dirty="0" err="1"/>
              <a:t>Matplotlib</a:t>
            </a:r>
            <a:r>
              <a:rPr lang="zh-CN" altLang="en-US" dirty="0"/>
              <a:t>来模拟真实图像（展示图），学生能够将实验报告导出并打印（展示图），教师可在后台评点学生的实验数据（展示图）。还有其他功能比如相关实验操作视频的播放、数据操作详细步骤、搜索去定位和需求反馈等等功能稍后会在项目的真实演示中展示，希望能得到评委老师的认可。</a:t>
            </a:r>
            <a:endParaRPr lang="en-US" altLang="zh-CN" dirty="0"/>
          </a:p>
        </p:txBody>
      </p:sp>
      <p:sp>
        <p:nvSpPr>
          <p:cNvPr id="4" name="灯片编号占位符 3"/>
          <p:cNvSpPr>
            <a:spLocks noGrp="1"/>
          </p:cNvSpPr>
          <p:nvPr>
            <p:ph type="sldNum" sz="quarter" idx="10"/>
          </p:nvPr>
        </p:nvSpPr>
        <p:spPr/>
        <p:txBody>
          <a:bodyPr/>
          <a:lstStyle/>
          <a:p>
            <a:pPr>
              <a:defRPr/>
            </a:pPr>
            <a:fld id="{D46082AE-AF8A-4E10-A38B-98B2F41A6F48}" type="slidenum">
              <a:rPr lang="zh-CN" altLang="en-US" smtClean="0"/>
              <a:pPr>
                <a:defRPr/>
              </a:pPr>
              <a:t>9</a:t>
            </a:fld>
            <a:endParaRPr lang="zh-CN" altLang="en-US"/>
          </a:p>
        </p:txBody>
      </p:sp>
    </p:spTree>
    <p:extLst>
      <p:ext uri="{BB962C8B-B14F-4D97-AF65-F5344CB8AC3E}">
        <p14:creationId xmlns:p14="http://schemas.microsoft.com/office/powerpoint/2010/main" val="26272372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9D92D07-0621-B049-BE0F-67C27C20D09B}"/>
              </a:ext>
            </a:extLst>
          </p:cNvPr>
          <p:cNvSpPr>
            <a:spLocks noGrp="1" noChangeArrowheads="1"/>
          </p:cNvSpPr>
          <p:nvPr>
            <p:ph type="dt" sz="half" idx="10"/>
          </p:nvPr>
        </p:nvSpPr>
        <p:spPr/>
        <p:txBody>
          <a:bodyPr/>
          <a:lstStyle>
            <a:lvl1pPr>
              <a:defRPr/>
            </a:lvl1pPr>
          </a:lstStyle>
          <a:p>
            <a:pPr>
              <a:defRPr/>
            </a:pPr>
            <a:fld id="{5BFB6C37-39BF-4CBF-B7A2-DD6FD8F932D6}" type="datetime1">
              <a:rPr lang="zh-CN" altLang="en-US"/>
              <a:pPr>
                <a:defRPr/>
              </a:pPr>
              <a:t>2019/4/17</a:t>
            </a:fld>
            <a:endParaRPr lang="zh-CN" altLang="en-US" sz="1800">
              <a:solidFill>
                <a:schemeClr val="tx1"/>
              </a:solidFill>
            </a:endParaRPr>
          </a:p>
        </p:txBody>
      </p:sp>
      <p:sp>
        <p:nvSpPr>
          <p:cNvPr id="5" name="页脚占位符 4">
            <a:extLst>
              <a:ext uri="{FF2B5EF4-FFF2-40B4-BE49-F238E27FC236}">
                <a16:creationId xmlns:a16="http://schemas.microsoft.com/office/drawing/2014/main" id="{13D8B1A3-4E87-AF49-8093-34AA4C6B00FF}"/>
              </a:ext>
            </a:extLst>
          </p:cNvPr>
          <p:cNvSpPr>
            <a:spLocks noGrp="1" noChangeArrowheads="1"/>
          </p:cNvSpPr>
          <p:nvPr>
            <p:ph type="ftr" sz="quarter" idx="11"/>
          </p:nvPr>
        </p:nvSpPr>
        <p:spPr/>
        <p:txBody>
          <a:bodyPr/>
          <a:lstStyle>
            <a:lvl1pPr>
              <a:defRPr/>
            </a:lvl1pPr>
          </a:lstStyle>
          <a:p>
            <a:pPr>
              <a:defRPr/>
            </a:pPr>
            <a:endParaRPr lang="zh-CN" altLang="zh-CN"/>
          </a:p>
        </p:txBody>
      </p:sp>
      <p:sp>
        <p:nvSpPr>
          <p:cNvPr id="6" name="灯片编号占位符 5">
            <a:extLst>
              <a:ext uri="{FF2B5EF4-FFF2-40B4-BE49-F238E27FC236}">
                <a16:creationId xmlns:a16="http://schemas.microsoft.com/office/drawing/2014/main" id="{4F3B8BCE-22AF-644F-AFD6-16ACA9AA18B8}"/>
              </a:ext>
            </a:extLst>
          </p:cNvPr>
          <p:cNvSpPr>
            <a:spLocks noGrp="1" noChangeArrowheads="1"/>
          </p:cNvSpPr>
          <p:nvPr>
            <p:ph type="sldNum" sz="quarter" idx="12"/>
          </p:nvPr>
        </p:nvSpPr>
        <p:spPr/>
        <p:txBody>
          <a:bodyPr/>
          <a:lstStyle>
            <a:lvl1pPr>
              <a:defRPr/>
            </a:lvl1pPr>
          </a:lstStyle>
          <a:p>
            <a:pPr>
              <a:defRPr/>
            </a:pPr>
            <a:fld id="{BD7933CA-9D71-418F-B43F-9CD0B525B7E5}"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28752820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9FD93F8F-3B9C-BF4E-85B4-A6EE051444D2}"/>
              </a:ext>
            </a:extLst>
          </p:cNvPr>
          <p:cNvSpPr>
            <a:spLocks noGrp="1" noChangeArrowheads="1"/>
          </p:cNvSpPr>
          <p:nvPr>
            <p:ph type="dt" sz="half" idx="10"/>
          </p:nvPr>
        </p:nvSpPr>
        <p:spPr/>
        <p:txBody>
          <a:bodyPr/>
          <a:lstStyle>
            <a:lvl1pPr>
              <a:defRPr/>
            </a:lvl1pPr>
          </a:lstStyle>
          <a:p>
            <a:pPr>
              <a:defRPr/>
            </a:pPr>
            <a:fld id="{022FA6C4-5268-4963-8FF6-14181B3D9825}" type="datetime1">
              <a:rPr lang="zh-CN" altLang="en-US"/>
              <a:pPr>
                <a:defRPr/>
              </a:pPr>
              <a:t>2019/4/17</a:t>
            </a:fld>
            <a:endParaRPr lang="zh-CN" altLang="en-US" sz="1800">
              <a:solidFill>
                <a:schemeClr val="tx1"/>
              </a:solidFill>
            </a:endParaRPr>
          </a:p>
        </p:txBody>
      </p:sp>
      <p:sp>
        <p:nvSpPr>
          <p:cNvPr id="5" name="页脚占位符 4">
            <a:extLst>
              <a:ext uri="{FF2B5EF4-FFF2-40B4-BE49-F238E27FC236}">
                <a16:creationId xmlns:a16="http://schemas.microsoft.com/office/drawing/2014/main" id="{EFB8EA02-721D-3B48-A6AB-D5C29B030122}"/>
              </a:ext>
            </a:extLst>
          </p:cNvPr>
          <p:cNvSpPr>
            <a:spLocks noGrp="1" noChangeArrowheads="1"/>
          </p:cNvSpPr>
          <p:nvPr>
            <p:ph type="ftr" sz="quarter" idx="11"/>
          </p:nvPr>
        </p:nvSpPr>
        <p:spPr/>
        <p:txBody>
          <a:bodyPr/>
          <a:lstStyle>
            <a:lvl1pPr>
              <a:defRPr/>
            </a:lvl1pPr>
          </a:lstStyle>
          <a:p>
            <a:pPr>
              <a:defRPr/>
            </a:pPr>
            <a:endParaRPr lang="zh-CN" altLang="zh-CN"/>
          </a:p>
        </p:txBody>
      </p:sp>
      <p:sp>
        <p:nvSpPr>
          <p:cNvPr id="6" name="灯片编号占位符 5">
            <a:extLst>
              <a:ext uri="{FF2B5EF4-FFF2-40B4-BE49-F238E27FC236}">
                <a16:creationId xmlns:a16="http://schemas.microsoft.com/office/drawing/2014/main" id="{E499807E-5C7A-4941-AF5D-C0ACFF374CA6}"/>
              </a:ext>
            </a:extLst>
          </p:cNvPr>
          <p:cNvSpPr>
            <a:spLocks noGrp="1" noChangeArrowheads="1"/>
          </p:cNvSpPr>
          <p:nvPr>
            <p:ph type="sldNum" sz="quarter" idx="12"/>
          </p:nvPr>
        </p:nvSpPr>
        <p:spPr/>
        <p:txBody>
          <a:bodyPr/>
          <a:lstStyle>
            <a:lvl1pPr>
              <a:defRPr/>
            </a:lvl1pPr>
          </a:lstStyle>
          <a:p>
            <a:pPr>
              <a:defRPr/>
            </a:pPr>
            <a:fld id="{7BD24233-CA5A-4307-BFBE-A1EC57FC93CA}"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24753248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07E78C9A-6177-2A40-9594-20EE36F0D471}"/>
              </a:ext>
            </a:extLst>
          </p:cNvPr>
          <p:cNvSpPr>
            <a:spLocks noGrp="1" noChangeArrowheads="1"/>
          </p:cNvSpPr>
          <p:nvPr>
            <p:ph type="dt" sz="half" idx="10"/>
          </p:nvPr>
        </p:nvSpPr>
        <p:spPr/>
        <p:txBody>
          <a:bodyPr/>
          <a:lstStyle>
            <a:lvl1pPr>
              <a:defRPr/>
            </a:lvl1pPr>
          </a:lstStyle>
          <a:p>
            <a:pPr>
              <a:defRPr/>
            </a:pPr>
            <a:fld id="{BB6985FE-B971-4EA2-AE4E-9B03502E903B}" type="datetime1">
              <a:rPr lang="zh-CN" altLang="en-US"/>
              <a:pPr>
                <a:defRPr/>
              </a:pPr>
              <a:t>2019/4/17</a:t>
            </a:fld>
            <a:endParaRPr lang="zh-CN" altLang="en-US" sz="1800">
              <a:solidFill>
                <a:schemeClr val="tx1"/>
              </a:solidFill>
            </a:endParaRPr>
          </a:p>
        </p:txBody>
      </p:sp>
      <p:sp>
        <p:nvSpPr>
          <p:cNvPr id="5" name="页脚占位符 4">
            <a:extLst>
              <a:ext uri="{FF2B5EF4-FFF2-40B4-BE49-F238E27FC236}">
                <a16:creationId xmlns:a16="http://schemas.microsoft.com/office/drawing/2014/main" id="{ABA428E6-1E21-3944-BAFF-BE446BDD778C}"/>
              </a:ext>
            </a:extLst>
          </p:cNvPr>
          <p:cNvSpPr>
            <a:spLocks noGrp="1" noChangeArrowheads="1"/>
          </p:cNvSpPr>
          <p:nvPr>
            <p:ph type="ftr" sz="quarter" idx="11"/>
          </p:nvPr>
        </p:nvSpPr>
        <p:spPr/>
        <p:txBody>
          <a:bodyPr/>
          <a:lstStyle>
            <a:lvl1pPr>
              <a:defRPr/>
            </a:lvl1pPr>
          </a:lstStyle>
          <a:p>
            <a:pPr>
              <a:defRPr/>
            </a:pPr>
            <a:endParaRPr lang="zh-CN" altLang="zh-CN"/>
          </a:p>
        </p:txBody>
      </p:sp>
      <p:sp>
        <p:nvSpPr>
          <p:cNvPr id="6" name="灯片编号占位符 5">
            <a:extLst>
              <a:ext uri="{FF2B5EF4-FFF2-40B4-BE49-F238E27FC236}">
                <a16:creationId xmlns:a16="http://schemas.microsoft.com/office/drawing/2014/main" id="{DF6C6543-E3E2-3F4C-86DD-338C2327DBA5}"/>
              </a:ext>
            </a:extLst>
          </p:cNvPr>
          <p:cNvSpPr>
            <a:spLocks noGrp="1" noChangeArrowheads="1"/>
          </p:cNvSpPr>
          <p:nvPr>
            <p:ph type="sldNum" sz="quarter" idx="12"/>
          </p:nvPr>
        </p:nvSpPr>
        <p:spPr/>
        <p:txBody>
          <a:bodyPr/>
          <a:lstStyle>
            <a:lvl1pPr>
              <a:defRPr/>
            </a:lvl1pPr>
          </a:lstStyle>
          <a:p>
            <a:pPr>
              <a:defRPr/>
            </a:pPr>
            <a:fld id="{564AA71A-A94A-4AFA-A19D-2431A8EA2F44}"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11765015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a:t>单击此处编辑母版标题样式</a:t>
            </a:r>
          </a:p>
        </p:txBody>
      </p:sp>
      <p:sp>
        <p:nvSpPr>
          <p:cNvPr id="3" name="日期占位符 3">
            <a:extLst>
              <a:ext uri="{FF2B5EF4-FFF2-40B4-BE49-F238E27FC236}">
                <a16:creationId xmlns:a16="http://schemas.microsoft.com/office/drawing/2014/main" id="{396351B5-B05A-8842-BE2D-D5A4E1918872}"/>
              </a:ext>
            </a:extLst>
          </p:cNvPr>
          <p:cNvSpPr>
            <a:spLocks noGrp="1" noChangeArrowheads="1"/>
          </p:cNvSpPr>
          <p:nvPr>
            <p:ph type="dt" sz="half" idx="10"/>
          </p:nvPr>
        </p:nvSpPr>
        <p:spPr/>
        <p:txBody>
          <a:bodyPr/>
          <a:lstStyle>
            <a:lvl1pPr>
              <a:defRPr/>
            </a:lvl1pPr>
          </a:lstStyle>
          <a:p>
            <a:pPr>
              <a:defRPr/>
            </a:pPr>
            <a:fld id="{FF2D4DC6-393D-4493-A763-19A8B6C62BCD}" type="datetime1">
              <a:rPr lang="zh-CN" altLang="en-US"/>
              <a:pPr>
                <a:defRPr/>
              </a:pPr>
              <a:t>2019/4/17</a:t>
            </a:fld>
            <a:endParaRPr lang="zh-CN" altLang="en-US" sz="1800">
              <a:solidFill>
                <a:schemeClr val="tx1"/>
              </a:solidFill>
            </a:endParaRPr>
          </a:p>
        </p:txBody>
      </p:sp>
      <p:sp>
        <p:nvSpPr>
          <p:cNvPr id="4" name="页脚占位符 4">
            <a:extLst>
              <a:ext uri="{FF2B5EF4-FFF2-40B4-BE49-F238E27FC236}">
                <a16:creationId xmlns:a16="http://schemas.microsoft.com/office/drawing/2014/main" id="{020598CA-005D-5841-9E75-BC1F9002EEF1}"/>
              </a:ext>
            </a:extLst>
          </p:cNvPr>
          <p:cNvSpPr>
            <a:spLocks noGrp="1" noChangeArrowheads="1"/>
          </p:cNvSpPr>
          <p:nvPr>
            <p:ph type="ftr" sz="quarter" idx="11"/>
          </p:nvPr>
        </p:nvSpPr>
        <p:spPr/>
        <p:txBody>
          <a:bodyPr/>
          <a:lstStyle>
            <a:lvl1pPr>
              <a:defRPr/>
            </a:lvl1pPr>
          </a:lstStyle>
          <a:p>
            <a:pPr>
              <a:defRPr/>
            </a:pPr>
            <a:endParaRPr lang="zh-CN" altLang="zh-CN"/>
          </a:p>
        </p:txBody>
      </p:sp>
      <p:sp>
        <p:nvSpPr>
          <p:cNvPr id="5" name="灯片编号占位符 5">
            <a:extLst>
              <a:ext uri="{FF2B5EF4-FFF2-40B4-BE49-F238E27FC236}">
                <a16:creationId xmlns:a16="http://schemas.microsoft.com/office/drawing/2014/main" id="{19E9DEE6-0BE9-8E4F-B846-B583012E6053}"/>
              </a:ext>
            </a:extLst>
          </p:cNvPr>
          <p:cNvSpPr>
            <a:spLocks noGrp="1" noChangeArrowheads="1"/>
          </p:cNvSpPr>
          <p:nvPr>
            <p:ph type="sldNum" sz="quarter" idx="12"/>
          </p:nvPr>
        </p:nvSpPr>
        <p:spPr/>
        <p:txBody>
          <a:bodyPr/>
          <a:lstStyle>
            <a:lvl1pPr>
              <a:defRPr/>
            </a:lvl1pPr>
          </a:lstStyle>
          <a:p>
            <a:pPr>
              <a:defRPr/>
            </a:pPr>
            <a:fld id="{1C54BDF6-A21D-4BFC-B4F9-8EC91491C714}"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6083589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93B1490D-7C48-F94A-B3DB-0AC6A42F95C5}"/>
              </a:ext>
            </a:extLst>
          </p:cNvPr>
          <p:cNvSpPr>
            <a:spLocks noGrp="1" noChangeArrowheads="1"/>
          </p:cNvSpPr>
          <p:nvPr>
            <p:ph type="dt" sz="half" idx="10"/>
          </p:nvPr>
        </p:nvSpPr>
        <p:spPr/>
        <p:txBody>
          <a:bodyPr/>
          <a:lstStyle>
            <a:lvl1pPr>
              <a:defRPr/>
            </a:lvl1pPr>
          </a:lstStyle>
          <a:p>
            <a:pPr>
              <a:defRPr/>
            </a:pPr>
            <a:fld id="{E905DA70-C97E-45A5-9F87-AFFAB7655BF8}" type="datetime1">
              <a:rPr lang="zh-CN" altLang="en-US"/>
              <a:pPr>
                <a:defRPr/>
              </a:pPr>
              <a:t>2019/4/17</a:t>
            </a:fld>
            <a:endParaRPr lang="zh-CN" altLang="en-US" sz="1800">
              <a:solidFill>
                <a:schemeClr val="tx1"/>
              </a:solidFill>
            </a:endParaRPr>
          </a:p>
        </p:txBody>
      </p:sp>
      <p:sp>
        <p:nvSpPr>
          <p:cNvPr id="5" name="页脚占位符 4">
            <a:extLst>
              <a:ext uri="{FF2B5EF4-FFF2-40B4-BE49-F238E27FC236}">
                <a16:creationId xmlns:a16="http://schemas.microsoft.com/office/drawing/2014/main" id="{CEE821ED-A822-834D-8725-81F51710CE5B}"/>
              </a:ext>
            </a:extLst>
          </p:cNvPr>
          <p:cNvSpPr>
            <a:spLocks noGrp="1" noChangeArrowheads="1"/>
          </p:cNvSpPr>
          <p:nvPr>
            <p:ph type="ftr" sz="quarter" idx="11"/>
          </p:nvPr>
        </p:nvSpPr>
        <p:spPr/>
        <p:txBody>
          <a:bodyPr/>
          <a:lstStyle>
            <a:lvl1pPr>
              <a:defRPr/>
            </a:lvl1pPr>
          </a:lstStyle>
          <a:p>
            <a:pPr>
              <a:defRPr/>
            </a:pPr>
            <a:endParaRPr lang="zh-CN" altLang="zh-CN"/>
          </a:p>
        </p:txBody>
      </p:sp>
      <p:sp>
        <p:nvSpPr>
          <p:cNvPr id="6" name="灯片编号占位符 5">
            <a:extLst>
              <a:ext uri="{FF2B5EF4-FFF2-40B4-BE49-F238E27FC236}">
                <a16:creationId xmlns:a16="http://schemas.microsoft.com/office/drawing/2014/main" id="{77EA9339-39D9-C644-AD03-DB6F06080DA9}"/>
              </a:ext>
            </a:extLst>
          </p:cNvPr>
          <p:cNvSpPr>
            <a:spLocks noGrp="1" noChangeArrowheads="1"/>
          </p:cNvSpPr>
          <p:nvPr>
            <p:ph type="sldNum" sz="quarter" idx="12"/>
          </p:nvPr>
        </p:nvSpPr>
        <p:spPr/>
        <p:txBody>
          <a:bodyPr/>
          <a:lstStyle>
            <a:lvl1pPr>
              <a:defRPr/>
            </a:lvl1pPr>
          </a:lstStyle>
          <a:p>
            <a:pPr>
              <a:defRPr/>
            </a:pPr>
            <a:fld id="{A0FD9BF6-607A-46A5-9784-FE3E9D58538E}"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30376080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11E900E-905E-CB47-8A4E-7BC0C985332D}"/>
              </a:ext>
            </a:extLst>
          </p:cNvPr>
          <p:cNvSpPr>
            <a:spLocks noGrp="1" noChangeArrowheads="1"/>
          </p:cNvSpPr>
          <p:nvPr>
            <p:ph type="dt" sz="half" idx="10"/>
          </p:nvPr>
        </p:nvSpPr>
        <p:spPr/>
        <p:txBody>
          <a:bodyPr/>
          <a:lstStyle>
            <a:lvl1pPr>
              <a:defRPr/>
            </a:lvl1pPr>
          </a:lstStyle>
          <a:p>
            <a:pPr>
              <a:defRPr/>
            </a:pPr>
            <a:fld id="{588AA714-70AA-4E3F-ABAE-1C55593D050C}" type="datetime1">
              <a:rPr lang="zh-CN" altLang="en-US"/>
              <a:pPr>
                <a:defRPr/>
              </a:pPr>
              <a:t>2019/4/17</a:t>
            </a:fld>
            <a:endParaRPr lang="zh-CN" altLang="en-US" sz="1800">
              <a:solidFill>
                <a:schemeClr val="tx1"/>
              </a:solidFill>
            </a:endParaRPr>
          </a:p>
        </p:txBody>
      </p:sp>
      <p:sp>
        <p:nvSpPr>
          <p:cNvPr id="5" name="页脚占位符 4">
            <a:extLst>
              <a:ext uri="{FF2B5EF4-FFF2-40B4-BE49-F238E27FC236}">
                <a16:creationId xmlns:a16="http://schemas.microsoft.com/office/drawing/2014/main" id="{8647FF97-88A5-0849-B220-3C761448240D}"/>
              </a:ext>
            </a:extLst>
          </p:cNvPr>
          <p:cNvSpPr>
            <a:spLocks noGrp="1" noChangeArrowheads="1"/>
          </p:cNvSpPr>
          <p:nvPr>
            <p:ph type="ftr" sz="quarter" idx="11"/>
          </p:nvPr>
        </p:nvSpPr>
        <p:spPr/>
        <p:txBody>
          <a:bodyPr/>
          <a:lstStyle>
            <a:lvl1pPr>
              <a:defRPr/>
            </a:lvl1pPr>
          </a:lstStyle>
          <a:p>
            <a:pPr>
              <a:defRPr/>
            </a:pPr>
            <a:endParaRPr lang="zh-CN" altLang="zh-CN"/>
          </a:p>
        </p:txBody>
      </p:sp>
      <p:sp>
        <p:nvSpPr>
          <p:cNvPr id="6" name="灯片编号占位符 5">
            <a:extLst>
              <a:ext uri="{FF2B5EF4-FFF2-40B4-BE49-F238E27FC236}">
                <a16:creationId xmlns:a16="http://schemas.microsoft.com/office/drawing/2014/main" id="{FD296DC1-8657-0342-979A-25D5662AB6CF}"/>
              </a:ext>
            </a:extLst>
          </p:cNvPr>
          <p:cNvSpPr>
            <a:spLocks noGrp="1" noChangeArrowheads="1"/>
          </p:cNvSpPr>
          <p:nvPr>
            <p:ph type="sldNum" sz="quarter" idx="12"/>
          </p:nvPr>
        </p:nvSpPr>
        <p:spPr/>
        <p:txBody>
          <a:bodyPr/>
          <a:lstStyle>
            <a:lvl1pPr>
              <a:defRPr/>
            </a:lvl1pPr>
          </a:lstStyle>
          <a:p>
            <a:pPr>
              <a:defRPr/>
            </a:pPr>
            <a:fld id="{CC00CDE8-2AB2-4101-8BB1-0AD8534BFBEA}"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25536260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a:extLst>
              <a:ext uri="{FF2B5EF4-FFF2-40B4-BE49-F238E27FC236}">
                <a16:creationId xmlns:a16="http://schemas.microsoft.com/office/drawing/2014/main" id="{EA690BEE-B343-444C-98FD-9886950DA29C}"/>
              </a:ext>
            </a:extLst>
          </p:cNvPr>
          <p:cNvSpPr>
            <a:spLocks noGrp="1" noChangeArrowheads="1"/>
          </p:cNvSpPr>
          <p:nvPr>
            <p:ph type="dt" sz="half" idx="10"/>
          </p:nvPr>
        </p:nvSpPr>
        <p:spPr/>
        <p:txBody>
          <a:bodyPr/>
          <a:lstStyle>
            <a:lvl1pPr>
              <a:defRPr/>
            </a:lvl1pPr>
          </a:lstStyle>
          <a:p>
            <a:pPr>
              <a:defRPr/>
            </a:pPr>
            <a:fld id="{1A6E87DC-72C5-4262-8D14-CDBE7A5FDB95}" type="datetime1">
              <a:rPr lang="zh-CN" altLang="en-US"/>
              <a:pPr>
                <a:defRPr/>
              </a:pPr>
              <a:t>2019/4/17</a:t>
            </a:fld>
            <a:endParaRPr lang="zh-CN" altLang="en-US" sz="1800">
              <a:solidFill>
                <a:schemeClr val="tx1"/>
              </a:solidFill>
            </a:endParaRPr>
          </a:p>
        </p:txBody>
      </p:sp>
      <p:sp>
        <p:nvSpPr>
          <p:cNvPr id="6" name="页脚占位符 4">
            <a:extLst>
              <a:ext uri="{FF2B5EF4-FFF2-40B4-BE49-F238E27FC236}">
                <a16:creationId xmlns:a16="http://schemas.microsoft.com/office/drawing/2014/main" id="{FD46DA35-E9D6-4845-9A60-5B3AE63A30FF}"/>
              </a:ext>
            </a:extLst>
          </p:cNvPr>
          <p:cNvSpPr>
            <a:spLocks noGrp="1" noChangeArrowheads="1"/>
          </p:cNvSpPr>
          <p:nvPr>
            <p:ph type="ftr" sz="quarter" idx="11"/>
          </p:nvPr>
        </p:nvSpPr>
        <p:spPr/>
        <p:txBody>
          <a:bodyPr/>
          <a:lstStyle>
            <a:lvl1pPr>
              <a:defRPr/>
            </a:lvl1pPr>
          </a:lstStyle>
          <a:p>
            <a:pPr>
              <a:defRPr/>
            </a:pPr>
            <a:endParaRPr lang="zh-CN" altLang="zh-CN"/>
          </a:p>
        </p:txBody>
      </p:sp>
      <p:sp>
        <p:nvSpPr>
          <p:cNvPr id="7" name="灯片编号占位符 5">
            <a:extLst>
              <a:ext uri="{FF2B5EF4-FFF2-40B4-BE49-F238E27FC236}">
                <a16:creationId xmlns:a16="http://schemas.microsoft.com/office/drawing/2014/main" id="{366E6260-5959-B949-B891-B533960E8947}"/>
              </a:ext>
            </a:extLst>
          </p:cNvPr>
          <p:cNvSpPr>
            <a:spLocks noGrp="1" noChangeArrowheads="1"/>
          </p:cNvSpPr>
          <p:nvPr>
            <p:ph type="sldNum" sz="quarter" idx="12"/>
          </p:nvPr>
        </p:nvSpPr>
        <p:spPr/>
        <p:txBody>
          <a:bodyPr/>
          <a:lstStyle>
            <a:lvl1pPr>
              <a:defRPr/>
            </a:lvl1pPr>
          </a:lstStyle>
          <a:p>
            <a:pPr>
              <a:defRPr/>
            </a:pPr>
            <a:fld id="{CD65C087-715A-4782-902F-4363642B60E1}"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31277443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a:extLst>
              <a:ext uri="{FF2B5EF4-FFF2-40B4-BE49-F238E27FC236}">
                <a16:creationId xmlns:a16="http://schemas.microsoft.com/office/drawing/2014/main" id="{545D014D-52CA-784A-AEB3-F117DB5010AC}"/>
              </a:ext>
            </a:extLst>
          </p:cNvPr>
          <p:cNvSpPr>
            <a:spLocks noGrp="1" noChangeArrowheads="1"/>
          </p:cNvSpPr>
          <p:nvPr>
            <p:ph type="dt" sz="half" idx="10"/>
          </p:nvPr>
        </p:nvSpPr>
        <p:spPr/>
        <p:txBody>
          <a:bodyPr/>
          <a:lstStyle>
            <a:lvl1pPr>
              <a:defRPr/>
            </a:lvl1pPr>
          </a:lstStyle>
          <a:p>
            <a:pPr>
              <a:defRPr/>
            </a:pPr>
            <a:fld id="{7A8E88D6-FF16-4E54-BB30-E769CA0961D6}" type="datetime1">
              <a:rPr lang="zh-CN" altLang="en-US"/>
              <a:pPr>
                <a:defRPr/>
              </a:pPr>
              <a:t>2019/4/17</a:t>
            </a:fld>
            <a:endParaRPr lang="zh-CN" altLang="en-US" sz="1800">
              <a:solidFill>
                <a:schemeClr val="tx1"/>
              </a:solidFill>
            </a:endParaRPr>
          </a:p>
        </p:txBody>
      </p:sp>
      <p:sp>
        <p:nvSpPr>
          <p:cNvPr id="8" name="页脚占位符 4">
            <a:extLst>
              <a:ext uri="{FF2B5EF4-FFF2-40B4-BE49-F238E27FC236}">
                <a16:creationId xmlns:a16="http://schemas.microsoft.com/office/drawing/2014/main" id="{1EE6F897-C804-584D-B574-714779CC99A1}"/>
              </a:ext>
            </a:extLst>
          </p:cNvPr>
          <p:cNvSpPr>
            <a:spLocks noGrp="1" noChangeArrowheads="1"/>
          </p:cNvSpPr>
          <p:nvPr>
            <p:ph type="ftr" sz="quarter" idx="11"/>
          </p:nvPr>
        </p:nvSpPr>
        <p:spPr/>
        <p:txBody>
          <a:bodyPr/>
          <a:lstStyle>
            <a:lvl1pPr>
              <a:defRPr/>
            </a:lvl1pPr>
          </a:lstStyle>
          <a:p>
            <a:pPr>
              <a:defRPr/>
            </a:pPr>
            <a:endParaRPr lang="zh-CN" altLang="zh-CN"/>
          </a:p>
        </p:txBody>
      </p:sp>
      <p:sp>
        <p:nvSpPr>
          <p:cNvPr id="9" name="灯片编号占位符 5">
            <a:extLst>
              <a:ext uri="{FF2B5EF4-FFF2-40B4-BE49-F238E27FC236}">
                <a16:creationId xmlns:a16="http://schemas.microsoft.com/office/drawing/2014/main" id="{CF81C12F-AF3B-9A42-9B09-72EA3811F8ED}"/>
              </a:ext>
            </a:extLst>
          </p:cNvPr>
          <p:cNvSpPr>
            <a:spLocks noGrp="1" noChangeArrowheads="1"/>
          </p:cNvSpPr>
          <p:nvPr>
            <p:ph type="sldNum" sz="quarter" idx="12"/>
          </p:nvPr>
        </p:nvSpPr>
        <p:spPr/>
        <p:txBody>
          <a:bodyPr/>
          <a:lstStyle>
            <a:lvl1pPr>
              <a:defRPr/>
            </a:lvl1pPr>
          </a:lstStyle>
          <a:p>
            <a:pPr>
              <a:defRPr/>
            </a:pPr>
            <a:fld id="{7DB75C67-0ED2-4EFE-8370-BC93343518F9}"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28878525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a:extLst>
              <a:ext uri="{FF2B5EF4-FFF2-40B4-BE49-F238E27FC236}">
                <a16:creationId xmlns:a16="http://schemas.microsoft.com/office/drawing/2014/main" id="{98AC079B-9AAD-E84F-8843-55676A02D276}"/>
              </a:ext>
            </a:extLst>
          </p:cNvPr>
          <p:cNvSpPr>
            <a:spLocks noGrp="1" noChangeArrowheads="1"/>
          </p:cNvSpPr>
          <p:nvPr>
            <p:ph type="dt" sz="half" idx="10"/>
          </p:nvPr>
        </p:nvSpPr>
        <p:spPr/>
        <p:txBody>
          <a:bodyPr/>
          <a:lstStyle>
            <a:lvl1pPr>
              <a:defRPr/>
            </a:lvl1pPr>
          </a:lstStyle>
          <a:p>
            <a:pPr>
              <a:defRPr/>
            </a:pPr>
            <a:fld id="{DFE3021C-294F-4C85-827C-DCD498C77F30}" type="datetime1">
              <a:rPr lang="zh-CN" altLang="en-US"/>
              <a:pPr>
                <a:defRPr/>
              </a:pPr>
              <a:t>2019/4/17</a:t>
            </a:fld>
            <a:endParaRPr lang="zh-CN" altLang="en-US" sz="1800">
              <a:solidFill>
                <a:schemeClr val="tx1"/>
              </a:solidFill>
            </a:endParaRPr>
          </a:p>
        </p:txBody>
      </p:sp>
      <p:sp>
        <p:nvSpPr>
          <p:cNvPr id="4" name="页脚占位符 4">
            <a:extLst>
              <a:ext uri="{FF2B5EF4-FFF2-40B4-BE49-F238E27FC236}">
                <a16:creationId xmlns:a16="http://schemas.microsoft.com/office/drawing/2014/main" id="{3EB4FF65-6037-7A4F-9345-3725721898C4}"/>
              </a:ext>
            </a:extLst>
          </p:cNvPr>
          <p:cNvSpPr>
            <a:spLocks noGrp="1" noChangeArrowheads="1"/>
          </p:cNvSpPr>
          <p:nvPr>
            <p:ph type="ftr" sz="quarter" idx="11"/>
          </p:nvPr>
        </p:nvSpPr>
        <p:spPr/>
        <p:txBody>
          <a:bodyPr/>
          <a:lstStyle>
            <a:lvl1pPr>
              <a:defRPr/>
            </a:lvl1pPr>
          </a:lstStyle>
          <a:p>
            <a:pPr>
              <a:defRPr/>
            </a:pPr>
            <a:endParaRPr lang="zh-CN" altLang="zh-CN"/>
          </a:p>
        </p:txBody>
      </p:sp>
      <p:sp>
        <p:nvSpPr>
          <p:cNvPr id="5" name="灯片编号占位符 5">
            <a:extLst>
              <a:ext uri="{FF2B5EF4-FFF2-40B4-BE49-F238E27FC236}">
                <a16:creationId xmlns:a16="http://schemas.microsoft.com/office/drawing/2014/main" id="{4AFB725F-8845-E142-835F-25F8394F9580}"/>
              </a:ext>
            </a:extLst>
          </p:cNvPr>
          <p:cNvSpPr>
            <a:spLocks noGrp="1" noChangeArrowheads="1"/>
          </p:cNvSpPr>
          <p:nvPr>
            <p:ph type="sldNum" sz="quarter" idx="12"/>
          </p:nvPr>
        </p:nvSpPr>
        <p:spPr/>
        <p:txBody>
          <a:bodyPr/>
          <a:lstStyle>
            <a:lvl1pPr>
              <a:defRPr/>
            </a:lvl1pPr>
          </a:lstStyle>
          <a:p>
            <a:pPr>
              <a:defRPr/>
            </a:pPr>
            <a:fld id="{AFC55EC2-5960-46E6-BEF5-57CF2B53D66C}"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17710674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id="{40FBD9E6-8C51-0D4D-8C63-05A3D45C5847}"/>
              </a:ext>
            </a:extLst>
          </p:cNvPr>
          <p:cNvSpPr>
            <a:spLocks noGrp="1" noChangeArrowheads="1"/>
          </p:cNvSpPr>
          <p:nvPr>
            <p:ph type="dt" sz="half" idx="10"/>
          </p:nvPr>
        </p:nvSpPr>
        <p:spPr/>
        <p:txBody>
          <a:bodyPr/>
          <a:lstStyle>
            <a:lvl1pPr>
              <a:defRPr/>
            </a:lvl1pPr>
          </a:lstStyle>
          <a:p>
            <a:pPr>
              <a:defRPr/>
            </a:pPr>
            <a:fld id="{B4E1A3AD-42AE-4524-B7F8-732CE288ADDF}" type="datetime1">
              <a:rPr lang="zh-CN" altLang="en-US"/>
              <a:pPr>
                <a:defRPr/>
              </a:pPr>
              <a:t>2019/4/17</a:t>
            </a:fld>
            <a:endParaRPr lang="zh-CN" altLang="en-US" sz="1800">
              <a:solidFill>
                <a:schemeClr val="tx1"/>
              </a:solidFill>
            </a:endParaRPr>
          </a:p>
        </p:txBody>
      </p:sp>
      <p:sp>
        <p:nvSpPr>
          <p:cNvPr id="3" name="页脚占位符 4">
            <a:extLst>
              <a:ext uri="{FF2B5EF4-FFF2-40B4-BE49-F238E27FC236}">
                <a16:creationId xmlns:a16="http://schemas.microsoft.com/office/drawing/2014/main" id="{2335E14C-5F8E-4B4C-A6C0-4334E8A95ADD}"/>
              </a:ext>
            </a:extLst>
          </p:cNvPr>
          <p:cNvSpPr>
            <a:spLocks noGrp="1" noChangeArrowheads="1"/>
          </p:cNvSpPr>
          <p:nvPr>
            <p:ph type="ftr" sz="quarter" idx="11"/>
          </p:nvPr>
        </p:nvSpPr>
        <p:spPr/>
        <p:txBody>
          <a:bodyPr/>
          <a:lstStyle>
            <a:lvl1pPr>
              <a:defRPr/>
            </a:lvl1pPr>
          </a:lstStyle>
          <a:p>
            <a:pPr>
              <a:defRPr/>
            </a:pPr>
            <a:endParaRPr lang="zh-CN" altLang="zh-CN"/>
          </a:p>
        </p:txBody>
      </p:sp>
      <p:sp>
        <p:nvSpPr>
          <p:cNvPr id="4" name="灯片编号占位符 5">
            <a:extLst>
              <a:ext uri="{FF2B5EF4-FFF2-40B4-BE49-F238E27FC236}">
                <a16:creationId xmlns:a16="http://schemas.microsoft.com/office/drawing/2014/main" id="{9165C710-7AE9-CA41-AF5C-65EBB5B105C2}"/>
              </a:ext>
            </a:extLst>
          </p:cNvPr>
          <p:cNvSpPr>
            <a:spLocks noGrp="1" noChangeArrowheads="1"/>
          </p:cNvSpPr>
          <p:nvPr>
            <p:ph type="sldNum" sz="quarter" idx="12"/>
          </p:nvPr>
        </p:nvSpPr>
        <p:spPr/>
        <p:txBody>
          <a:bodyPr/>
          <a:lstStyle>
            <a:lvl1pPr>
              <a:defRPr/>
            </a:lvl1pPr>
          </a:lstStyle>
          <a:p>
            <a:pPr>
              <a:defRPr/>
            </a:pPr>
            <a:fld id="{1072C4A9-38A2-4DFE-8794-24D8FB2CDD79}"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4724374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0D7F8BC1-4FE5-004E-A5A5-057C7E2E6DFB}"/>
              </a:ext>
            </a:extLst>
          </p:cNvPr>
          <p:cNvSpPr>
            <a:spLocks noGrp="1" noChangeArrowheads="1"/>
          </p:cNvSpPr>
          <p:nvPr>
            <p:ph type="dt" sz="half" idx="10"/>
          </p:nvPr>
        </p:nvSpPr>
        <p:spPr/>
        <p:txBody>
          <a:bodyPr/>
          <a:lstStyle>
            <a:lvl1pPr>
              <a:defRPr/>
            </a:lvl1pPr>
          </a:lstStyle>
          <a:p>
            <a:pPr>
              <a:defRPr/>
            </a:pPr>
            <a:fld id="{2C3C75FA-0BF3-4786-BD64-4C9B9647DA39}" type="datetime1">
              <a:rPr lang="zh-CN" altLang="en-US"/>
              <a:pPr>
                <a:defRPr/>
              </a:pPr>
              <a:t>2019/4/17</a:t>
            </a:fld>
            <a:endParaRPr lang="zh-CN" altLang="en-US" sz="1800">
              <a:solidFill>
                <a:schemeClr val="tx1"/>
              </a:solidFill>
            </a:endParaRPr>
          </a:p>
        </p:txBody>
      </p:sp>
      <p:sp>
        <p:nvSpPr>
          <p:cNvPr id="6" name="页脚占位符 4">
            <a:extLst>
              <a:ext uri="{FF2B5EF4-FFF2-40B4-BE49-F238E27FC236}">
                <a16:creationId xmlns:a16="http://schemas.microsoft.com/office/drawing/2014/main" id="{570D7963-3CA3-FD46-80AD-A9AD752B8D56}"/>
              </a:ext>
            </a:extLst>
          </p:cNvPr>
          <p:cNvSpPr>
            <a:spLocks noGrp="1" noChangeArrowheads="1"/>
          </p:cNvSpPr>
          <p:nvPr>
            <p:ph type="ftr" sz="quarter" idx="11"/>
          </p:nvPr>
        </p:nvSpPr>
        <p:spPr/>
        <p:txBody>
          <a:bodyPr/>
          <a:lstStyle>
            <a:lvl1pPr>
              <a:defRPr/>
            </a:lvl1pPr>
          </a:lstStyle>
          <a:p>
            <a:pPr>
              <a:defRPr/>
            </a:pPr>
            <a:endParaRPr lang="zh-CN" altLang="zh-CN"/>
          </a:p>
        </p:txBody>
      </p:sp>
      <p:sp>
        <p:nvSpPr>
          <p:cNvPr id="7" name="灯片编号占位符 5">
            <a:extLst>
              <a:ext uri="{FF2B5EF4-FFF2-40B4-BE49-F238E27FC236}">
                <a16:creationId xmlns:a16="http://schemas.microsoft.com/office/drawing/2014/main" id="{0C86328F-1C76-A846-A27B-8BCB97E7AC0E}"/>
              </a:ext>
            </a:extLst>
          </p:cNvPr>
          <p:cNvSpPr>
            <a:spLocks noGrp="1" noChangeArrowheads="1"/>
          </p:cNvSpPr>
          <p:nvPr>
            <p:ph type="sldNum" sz="quarter" idx="12"/>
          </p:nvPr>
        </p:nvSpPr>
        <p:spPr/>
        <p:txBody>
          <a:bodyPr/>
          <a:lstStyle>
            <a:lvl1pPr>
              <a:defRPr/>
            </a:lvl1pPr>
          </a:lstStyle>
          <a:p>
            <a:pPr>
              <a:defRPr/>
            </a:pPr>
            <a:fld id="{C9DADE60-4D1E-4BF2-96F6-6F3FC002187F}"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5937893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sym typeface="Calibri" panose="020F0502020204030204" pitchFamily="34" charset="0"/>
            </a:endParaRP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6CC326ED-1EFB-3B40-AB9F-B24276FF2465}"/>
              </a:ext>
            </a:extLst>
          </p:cNvPr>
          <p:cNvSpPr>
            <a:spLocks noGrp="1" noChangeArrowheads="1"/>
          </p:cNvSpPr>
          <p:nvPr>
            <p:ph type="dt" sz="half" idx="10"/>
          </p:nvPr>
        </p:nvSpPr>
        <p:spPr/>
        <p:txBody>
          <a:bodyPr/>
          <a:lstStyle>
            <a:lvl1pPr>
              <a:defRPr/>
            </a:lvl1pPr>
          </a:lstStyle>
          <a:p>
            <a:pPr>
              <a:defRPr/>
            </a:pPr>
            <a:fld id="{5B5B24AE-4A08-44A3-8431-C2CDBE773F3C}" type="datetime1">
              <a:rPr lang="zh-CN" altLang="en-US"/>
              <a:pPr>
                <a:defRPr/>
              </a:pPr>
              <a:t>2019/4/17</a:t>
            </a:fld>
            <a:endParaRPr lang="zh-CN" altLang="en-US" sz="1800">
              <a:solidFill>
                <a:schemeClr val="tx1"/>
              </a:solidFill>
            </a:endParaRPr>
          </a:p>
        </p:txBody>
      </p:sp>
      <p:sp>
        <p:nvSpPr>
          <p:cNvPr id="6" name="页脚占位符 4">
            <a:extLst>
              <a:ext uri="{FF2B5EF4-FFF2-40B4-BE49-F238E27FC236}">
                <a16:creationId xmlns:a16="http://schemas.microsoft.com/office/drawing/2014/main" id="{8CE9561E-380F-B144-85B4-6C8EBC9AD16F}"/>
              </a:ext>
            </a:extLst>
          </p:cNvPr>
          <p:cNvSpPr>
            <a:spLocks noGrp="1" noChangeArrowheads="1"/>
          </p:cNvSpPr>
          <p:nvPr>
            <p:ph type="ftr" sz="quarter" idx="11"/>
          </p:nvPr>
        </p:nvSpPr>
        <p:spPr/>
        <p:txBody>
          <a:bodyPr/>
          <a:lstStyle>
            <a:lvl1pPr>
              <a:defRPr/>
            </a:lvl1pPr>
          </a:lstStyle>
          <a:p>
            <a:pPr>
              <a:defRPr/>
            </a:pPr>
            <a:endParaRPr lang="zh-CN" altLang="zh-CN"/>
          </a:p>
        </p:txBody>
      </p:sp>
      <p:sp>
        <p:nvSpPr>
          <p:cNvPr id="7" name="灯片编号占位符 5">
            <a:extLst>
              <a:ext uri="{FF2B5EF4-FFF2-40B4-BE49-F238E27FC236}">
                <a16:creationId xmlns:a16="http://schemas.microsoft.com/office/drawing/2014/main" id="{90DE2AFA-AC21-D940-BD49-79CC006E0270}"/>
              </a:ext>
            </a:extLst>
          </p:cNvPr>
          <p:cNvSpPr>
            <a:spLocks noGrp="1" noChangeArrowheads="1"/>
          </p:cNvSpPr>
          <p:nvPr>
            <p:ph type="sldNum" sz="quarter" idx="12"/>
          </p:nvPr>
        </p:nvSpPr>
        <p:spPr/>
        <p:txBody>
          <a:bodyPr/>
          <a:lstStyle>
            <a:lvl1pPr>
              <a:defRPr/>
            </a:lvl1pPr>
          </a:lstStyle>
          <a:p>
            <a:pPr>
              <a:defRPr/>
            </a:pPr>
            <a:fld id="{473334BE-054C-4092-8A82-CB9FA94917B5}"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37876029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blipFill dpi="0" rotWithShape="0">
          <a:blip r:embed="rId14"/>
          <a:srcRect/>
          <a:tile tx="0" ty="0" sx="100000" sy="100000" flip="none" algn="tl"/>
        </a:blipFill>
        <a:effectLst/>
      </p:bgPr>
    </p:bg>
    <p:spTree>
      <p:nvGrpSpPr>
        <p:cNvPr id="1" name=""/>
        <p:cNvGrpSpPr/>
        <p:nvPr/>
      </p:nvGrpSpPr>
      <p:grpSpPr>
        <a:xfrm>
          <a:off x="0" y="0"/>
          <a:ext cx="0" cy="0"/>
          <a:chOff x="0" y="0"/>
          <a:chExt cx="0" cy="0"/>
        </a:xfrm>
      </p:grpSpPr>
      <p:sp>
        <p:nvSpPr>
          <p:cNvPr id="1026" name="标题占位符 1"/>
          <p:cNvSpPr>
            <a:spLocks noGrp="1" noChangeArrowheads="1"/>
          </p:cNvSpPr>
          <p:nvPr>
            <p:ph type="title" idx="4294967295"/>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zh-CN">
                <a:sym typeface="Calibri Light" panose="020F0302020204030204" pitchFamily="34" charset="0"/>
              </a:rPr>
              <a:t>单击此处编辑母版标题样式</a:t>
            </a:r>
          </a:p>
        </p:txBody>
      </p:sp>
      <p:sp>
        <p:nvSpPr>
          <p:cNvPr id="1027" name="文本占位符 2"/>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zh-CN">
                <a:sym typeface="Calibri" panose="020F0502020204030204" pitchFamily="34" charset="0"/>
              </a:rPr>
              <a:t>单击此处编辑母版文本样式</a:t>
            </a:r>
          </a:p>
          <a:p>
            <a:pPr lvl="1"/>
            <a:r>
              <a:rPr lang="zh-CN" altLang="zh-CN">
                <a:sym typeface="Calibri" panose="020F0502020204030204" pitchFamily="34" charset="0"/>
              </a:rPr>
              <a:t>第二级</a:t>
            </a:r>
          </a:p>
          <a:p>
            <a:pPr lvl="2"/>
            <a:r>
              <a:rPr lang="zh-CN" altLang="zh-CN">
                <a:sym typeface="Calibri" panose="020F0502020204030204" pitchFamily="34" charset="0"/>
              </a:rPr>
              <a:t>第三级</a:t>
            </a:r>
          </a:p>
          <a:p>
            <a:pPr lvl="3"/>
            <a:r>
              <a:rPr lang="zh-CN" altLang="zh-CN">
                <a:sym typeface="Calibri" panose="020F0502020204030204" pitchFamily="34" charset="0"/>
              </a:rPr>
              <a:t>第四级</a:t>
            </a:r>
          </a:p>
          <a:p>
            <a:pPr lvl="4"/>
            <a:r>
              <a:rPr lang="zh-CN" altLang="zh-CN">
                <a:sym typeface="Calibri" panose="020F0502020204030204" pitchFamily="34" charset="0"/>
              </a:rPr>
              <a:t>第五级</a:t>
            </a:r>
          </a:p>
        </p:txBody>
      </p:sp>
      <p:sp>
        <p:nvSpPr>
          <p:cNvPr id="1028" name="日期占位符 3">
            <a:extLst>
              <a:ext uri="{FF2B5EF4-FFF2-40B4-BE49-F238E27FC236}">
                <a16:creationId xmlns:a16="http://schemas.microsoft.com/office/drawing/2014/main" id="{78B18026-CA6A-5E44-8EA6-B5098E0FCA0B}"/>
              </a:ext>
            </a:extLst>
          </p:cNvPr>
          <p:cNvSpPr>
            <a:spLocks noGrp="1" noChangeArrowheads="1"/>
          </p:cNvSpPr>
          <p:nvPr>
            <p:ph type="dt" sz="half" idx="2"/>
          </p:nvPr>
        </p:nvSpPr>
        <p:spPr bwMode="auto">
          <a:xfrm>
            <a:off x="838200" y="6356350"/>
            <a:ext cx="2743200" cy="365125"/>
          </a:xfrm>
          <a:prstGeom prst="rect">
            <a:avLst/>
          </a:prstGeom>
          <a:noFill/>
          <a:ln>
            <a:noFill/>
          </a:ln>
          <a:extLst/>
        </p:spPr>
        <p:txBody>
          <a:bodyPr vert="horz" wrap="square" lIns="91440" tIns="45720" rIns="91440" bIns="45720" numCol="1" anchor="ctr" anchorCtr="0" compatLnSpc="1">
            <a:prstTxWarp prst="textNoShape">
              <a:avLst/>
            </a:prstTxWarp>
          </a:bodyPr>
          <a:lstStyle>
            <a:lvl1pPr eaLnBrk="1" hangingPunct="1">
              <a:buFont typeface="Arial" panose="020B0604020202020204" pitchFamily="34" charset="0"/>
              <a:buNone/>
              <a:defRPr sz="1200">
                <a:solidFill>
                  <a:srgbClr val="898989"/>
                </a:solidFill>
              </a:defRPr>
            </a:lvl1pPr>
          </a:lstStyle>
          <a:p>
            <a:pPr>
              <a:defRPr/>
            </a:pPr>
            <a:fld id="{2737F89A-6252-4987-8597-039AFF0A9571}" type="datetime1">
              <a:rPr lang="zh-CN" altLang="en-US"/>
              <a:pPr>
                <a:defRPr/>
              </a:pPr>
              <a:t>2019/4/17</a:t>
            </a:fld>
            <a:endParaRPr lang="zh-CN" altLang="en-US" sz="1800">
              <a:solidFill>
                <a:schemeClr val="tx1"/>
              </a:solidFill>
            </a:endParaRPr>
          </a:p>
        </p:txBody>
      </p:sp>
      <p:sp>
        <p:nvSpPr>
          <p:cNvPr id="1029" name="页脚占位符 4">
            <a:extLst>
              <a:ext uri="{FF2B5EF4-FFF2-40B4-BE49-F238E27FC236}">
                <a16:creationId xmlns:a16="http://schemas.microsoft.com/office/drawing/2014/main" id="{F696EBA5-86FF-594E-9B74-89D6BC4FD3DD}"/>
              </a:ext>
            </a:extLst>
          </p:cNvPr>
          <p:cNvSpPr>
            <a:spLocks noGrp="1" noChangeArrowheads="1"/>
          </p:cNvSpPr>
          <p:nvPr>
            <p:ph type="ftr" sz="quarter" idx="3"/>
          </p:nvPr>
        </p:nvSpPr>
        <p:spPr bwMode="auto">
          <a:xfrm>
            <a:off x="4038600" y="6356350"/>
            <a:ext cx="4114800" cy="365125"/>
          </a:xfrm>
          <a:prstGeom prst="rect">
            <a:avLst/>
          </a:prstGeom>
          <a:noFill/>
          <a:ln>
            <a:noFill/>
          </a:ln>
          <a:extLst/>
        </p:spPr>
        <p:txBody>
          <a:bodyPr vert="horz" wrap="square" lIns="91440" tIns="45720" rIns="91440" bIns="45720" numCol="1" anchor="ctr" anchorCtr="0" compatLnSpc="1">
            <a:prstTxWarp prst="textNoShape">
              <a:avLst/>
            </a:prstTxWarp>
          </a:bodyPr>
          <a:lstStyle>
            <a:lvl1pPr algn="ctr" eaLnBrk="1" hangingPunct="1">
              <a:buFont typeface="Arial" panose="020B0604020202020204" pitchFamily="34" charset="0"/>
              <a:buNone/>
              <a:defRPr sz="1200">
                <a:solidFill>
                  <a:srgbClr val="898989"/>
                </a:solidFill>
              </a:defRPr>
            </a:lvl1pPr>
          </a:lstStyle>
          <a:p>
            <a:pPr>
              <a:defRPr/>
            </a:pPr>
            <a:endParaRPr lang="zh-CN" altLang="zh-CN"/>
          </a:p>
        </p:txBody>
      </p:sp>
      <p:sp>
        <p:nvSpPr>
          <p:cNvPr id="1030" name="灯片编号占位符 5">
            <a:extLst>
              <a:ext uri="{FF2B5EF4-FFF2-40B4-BE49-F238E27FC236}">
                <a16:creationId xmlns:a16="http://schemas.microsoft.com/office/drawing/2014/main" id="{6984F12B-4B83-DA42-B673-F63B85F1E5E6}"/>
              </a:ext>
            </a:extLst>
          </p:cNvPr>
          <p:cNvSpPr>
            <a:spLocks noGrp="1" noChangeArrowheads="1"/>
          </p:cNvSpPr>
          <p:nvPr>
            <p:ph type="sldNum" sz="quarter" idx="4"/>
          </p:nvPr>
        </p:nvSpPr>
        <p:spPr bwMode="auto">
          <a:xfrm>
            <a:off x="8610600" y="6356350"/>
            <a:ext cx="2743200" cy="365125"/>
          </a:xfrm>
          <a:prstGeom prst="rect">
            <a:avLst/>
          </a:prstGeom>
          <a:noFill/>
          <a:ln>
            <a:noFill/>
          </a:ln>
          <a:extLst/>
        </p:spPr>
        <p:txBody>
          <a:bodyPr vert="horz" wrap="square" lIns="91440" tIns="45720" rIns="91440" bIns="45720" numCol="1" anchor="ctr" anchorCtr="0" compatLnSpc="1">
            <a:prstTxWarp prst="textNoShape">
              <a:avLst/>
            </a:prstTxWarp>
          </a:bodyPr>
          <a:lstStyle>
            <a:lvl1pPr algn="r" eaLnBrk="1" hangingPunct="1">
              <a:buFont typeface="Arial" panose="020B0604020202020204" pitchFamily="34" charset="0"/>
              <a:buNone/>
              <a:defRPr sz="1200">
                <a:solidFill>
                  <a:srgbClr val="898989"/>
                </a:solidFill>
              </a:defRPr>
            </a:lvl1pPr>
          </a:lstStyle>
          <a:p>
            <a:pPr>
              <a:defRPr/>
            </a:pPr>
            <a:fld id="{D1AC1B8A-379E-42E4-AF83-9756566D70B4}"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 id="2147483852" r:id="rId12"/>
  </p:sldLayoutIdLst>
  <p:hf sldNum="0" hdr="0" ftr="0"/>
  <p:txStyles>
    <p:titleStyle>
      <a:lvl1pPr marL="914400" indent="-914400" algn="l" rtl="0" eaLnBrk="0" fontAlgn="base" hangingPunct="0">
        <a:lnSpc>
          <a:spcPct val="90000"/>
        </a:lnSpc>
        <a:spcBef>
          <a:spcPct val="0"/>
        </a:spcBef>
        <a:spcAft>
          <a:spcPct val="0"/>
        </a:spcAft>
        <a:defRPr sz="4400" kern="1200">
          <a:solidFill>
            <a:schemeClr val="tx1"/>
          </a:solidFill>
          <a:latin typeface="+mj-lt"/>
          <a:ea typeface="+mj-ea"/>
          <a:cs typeface="+mj-cs"/>
          <a:sym typeface="Calibri Light" panose="020F0302020204030204" pitchFamily="34" charset="0"/>
        </a:defRPr>
      </a:lvl1pPr>
      <a:lvl2pPr marL="9144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2pPr>
      <a:lvl3pPr marL="9144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3pPr>
      <a:lvl4pPr marL="9144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4pPr>
      <a:lvl5pPr marL="9144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5pPr>
      <a:lvl6pPr marL="1371600" indent="-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6pPr>
      <a:lvl7pPr marL="1828800" indent="-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7pPr>
      <a:lvl8pPr marL="2286000" indent="-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8pPr>
      <a:lvl9pPr marL="2743200" indent="-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sym typeface="Calibri" panose="020F0502020204030204" pitchFamily="3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sym typeface="Calibri" panose="020F0502020204030204" pitchFamily="3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sym typeface="Calibri" panose="020F0502020204030204" pitchFamily="3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sym typeface="Calibri" panose="020F050202020403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sym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0.xml"/><Relationship Id="rId1" Type="http://schemas.openxmlformats.org/officeDocument/2006/relationships/slideLayout" Target="../slideLayouts/slideLayout12.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1.xml"/><Relationship Id="rId1" Type="http://schemas.openxmlformats.org/officeDocument/2006/relationships/slideLayout" Target="../slideLayouts/slideLayout12.xml"/><Relationship Id="rId5" Type="http://schemas.openxmlformats.org/officeDocument/2006/relationships/image" Target="../media/image13.png"/><Relationship Id="rId4" Type="http://schemas.openxmlformats.org/officeDocument/2006/relationships/slide" Target="slide9.xml"/></Relationships>
</file>

<file path=ppt/slides/_rels/slide12.xml.rels><?xml version="1.0" encoding="UTF-8" standalone="yes"?>
<Relationships xmlns="http://schemas.openxmlformats.org/package/2006/relationships"><Relationship Id="rId8" Type="http://schemas.openxmlformats.org/officeDocument/2006/relationships/slide" Target="slide9.xml"/><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5.png"/><Relationship Id="rId1" Type="http://schemas.openxmlformats.org/officeDocument/2006/relationships/slideLayout" Target="../slideLayouts/slideLayout1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12.xml"/><Relationship Id="rId5" Type="http://schemas.openxmlformats.org/officeDocument/2006/relationships/image" Target="../media/image13.png"/><Relationship Id="rId4" Type="http://schemas.openxmlformats.org/officeDocument/2006/relationships/slide" Target="slide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4.xml"/><Relationship Id="rId1" Type="http://schemas.openxmlformats.org/officeDocument/2006/relationships/slideLayout" Target="../slideLayouts/slideLayout12.xml"/><Relationship Id="rId4" Type="http://schemas.openxmlformats.org/officeDocument/2006/relationships/image" Target="../media/image18.jpeg"/></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12.xml"/><Relationship Id="rId4" Type="http://schemas.openxmlformats.org/officeDocument/2006/relationships/image" Target="../media/image10.jpeg"/></Relationships>
</file>

<file path=ppt/slides/_rels/slide17.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6.xml"/><Relationship Id="rId1" Type="http://schemas.openxmlformats.org/officeDocument/2006/relationships/slideLayout" Target="../slideLayouts/slideLayout12.xml"/><Relationship Id="rId4" Type="http://schemas.openxmlformats.org/officeDocument/2006/relationships/image" Target="../media/image21.jpeg"/></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12.xml"/><Relationship Id="rId5" Type="http://schemas.openxmlformats.org/officeDocument/2006/relationships/image" Target="../media/image23.jpeg"/><Relationship Id="rId4" Type="http://schemas.openxmlformats.org/officeDocument/2006/relationships/slide" Target="slide7.xml"/></Relationships>
</file>

<file path=ppt/slides/_rels/slide19.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8.xml"/><Relationship Id="rId1" Type="http://schemas.openxmlformats.org/officeDocument/2006/relationships/slideLayout" Target="../slideLayouts/slideLayout12.xml"/><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image" Target="../media/image5.jpeg"/></Relationships>
</file>

<file path=ppt/slides/_rels/slide20.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9.xml"/><Relationship Id="rId1" Type="http://schemas.openxmlformats.org/officeDocument/2006/relationships/slideLayout" Target="../slideLayouts/slideLayout12.xml"/><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12.xml"/><Relationship Id="rId4" Type="http://schemas.openxmlformats.org/officeDocument/2006/relationships/image" Target="../media/image30.jpeg"/></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image" Target="../media/image7.jpe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slide" Target="slide10.xml"/><Relationship Id="rId2" Type="http://schemas.openxmlformats.org/officeDocument/2006/relationships/notesSlide" Target="../notesSlides/notesSlide9.xml"/><Relationship Id="rId1" Type="http://schemas.openxmlformats.org/officeDocument/2006/relationships/slideLayout" Target="../slideLayouts/slideLayout12.xml"/><Relationship Id="rId6" Type="http://schemas.openxmlformats.org/officeDocument/2006/relationships/slide" Target="slide11.xml"/><Relationship Id="rId5" Type="http://schemas.openxmlformats.org/officeDocument/2006/relationships/slide" Target="slide13.xml"/><Relationship Id="rId4" Type="http://schemas.openxmlformats.org/officeDocument/2006/relationships/slide" Target="slide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图片 40"/>
          <p:cNvPicPr preferRelativeResize="0">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659563" y="1508125"/>
            <a:ext cx="5532437" cy="5349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3" name="图片 36"/>
          <p:cNvPicPr preferRelativeResize="0">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659563" y="-19050"/>
            <a:ext cx="5532437" cy="275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4" name="任意多边形 18"/>
          <p:cNvSpPr>
            <a:spLocks noChangeArrowheads="1"/>
          </p:cNvSpPr>
          <p:nvPr/>
        </p:nvSpPr>
        <p:spPr bwMode="auto">
          <a:xfrm rot="2700000">
            <a:off x="2201069" y="4960144"/>
            <a:ext cx="4805363" cy="1355725"/>
          </a:xfrm>
          <a:custGeom>
            <a:avLst/>
            <a:gdLst>
              <a:gd name="T0" fmla="*/ 0 w 4804779"/>
              <a:gd name="T1" fmla="*/ 1350655 h 1356360"/>
              <a:gd name="T2" fmla="*/ 1357846 w 4804779"/>
              <a:gd name="T3" fmla="*/ 0 h 1356360"/>
              <a:gd name="T4" fmla="*/ 4810036 w 4804779"/>
              <a:gd name="T5" fmla="*/ 0 h 1356360"/>
              <a:gd name="T6" fmla="*/ 3452193 w 4804779"/>
              <a:gd name="T7" fmla="*/ 1350655 h 1356360"/>
              <a:gd name="T8" fmla="*/ 0 60000 65536"/>
              <a:gd name="T9" fmla="*/ 0 60000 65536"/>
              <a:gd name="T10" fmla="*/ 0 60000 65536"/>
              <a:gd name="T11" fmla="*/ 0 60000 65536"/>
              <a:gd name="T12" fmla="*/ 0 w 4804779"/>
              <a:gd name="T13" fmla="*/ 0 h 1356360"/>
              <a:gd name="T14" fmla="*/ 4804779 w 4804779"/>
              <a:gd name="T15" fmla="*/ 1356360 h 1356360"/>
            </a:gdLst>
            <a:ahLst/>
            <a:cxnLst>
              <a:cxn ang="T8">
                <a:pos x="T0" y="T1"/>
              </a:cxn>
              <a:cxn ang="T9">
                <a:pos x="T2" y="T3"/>
              </a:cxn>
              <a:cxn ang="T10">
                <a:pos x="T4" y="T5"/>
              </a:cxn>
              <a:cxn ang="T11">
                <a:pos x="T6" y="T7"/>
              </a:cxn>
            </a:cxnLst>
            <a:rect l="T12" t="T13" r="T14" b="T15"/>
            <a:pathLst>
              <a:path w="4804779" h="1356360">
                <a:moveTo>
                  <a:pt x="0" y="1356360"/>
                </a:moveTo>
                <a:lnTo>
                  <a:pt x="1356360" y="0"/>
                </a:lnTo>
                <a:lnTo>
                  <a:pt x="4804779" y="0"/>
                </a:lnTo>
                <a:lnTo>
                  <a:pt x="3448419" y="1356360"/>
                </a:lnTo>
                <a:lnTo>
                  <a:pt x="0" y="1356360"/>
                </a:lnTo>
                <a:close/>
              </a:path>
            </a:pathLst>
          </a:custGeom>
          <a:solidFill>
            <a:srgbClr val="00505D"/>
          </a:solidFill>
          <a:ln>
            <a:noFill/>
          </a:ln>
          <a:extLst>
            <a:ext uri="{91240B29-F687-4F45-9708-019B960494DF}">
              <a14:hiddenLine xmlns:a14="http://schemas.microsoft.com/office/drawing/2010/main" w="12700" cap="flat" cmpd="sng">
                <a:solidFill>
                  <a:srgbClr val="000000"/>
                </a:solidFill>
                <a:bevel/>
                <a:headEnd/>
                <a:tailEnd/>
              </a14:hiddenLine>
            </a:ext>
          </a:extLst>
        </p:spPr>
        <p:txBody>
          <a:bodyPr anchor="ctr"/>
          <a:lstStyle/>
          <a:p>
            <a:endParaRPr lang="zh-CN" altLang="en-US"/>
          </a:p>
        </p:txBody>
      </p:sp>
      <p:sp>
        <p:nvSpPr>
          <p:cNvPr id="15365" name="任意多边形 14"/>
          <p:cNvSpPr>
            <a:spLocks noChangeArrowheads="1"/>
          </p:cNvSpPr>
          <p:nvPr/>
        </p:nvSpPr>
        <p:spPr bwMode="auto">
          <a:xfrm rot="-2700000">
            <a:off x="-250825" y="4960938"/>
            <a:ext cx="4802188" cy="1355725"/>
          </a:xfrm>
          <a:custGeom>
            <a:avLst/>
            <a:gdLst>
              <a:gd name="T0" fmla="*/ 3431716 w 4804779"/>
              <a:gd name="T1" fmla="*/ 0 h 1356360"/>
              <a:gd name="T2" fmla="*/ 4781513 w 4804779"/>
              <a:gd name="T3" fmla="*/ 1350655 h 1356360"/>
              <a:gd name="T4" fmla="*/ 1349793 w 4804779"/>
              <a:gd name="T5" fmla="*/ 1350655 h 1356360"/>
              <a:gd name="T6" fmla="*/ 0 w 4804779"/>
              <a:gd name="T7" fmla="*/ 0 h 1356360"/>
              <a:gd name="T8" fmla="*/ 0 60000 65536"/>
              <a:gd name="T9" fmla="*/ 0 60000 65536"/>
              <a:gd name="T10" fmla="*/ 0 60000 65536"/>
              <a:gd name="T11" fmla="*/ 0 60000 65536"/>
              <a:gd name="T12" fmla="*/ 0 w 4804779"/>
              <a:gd name="T13" fmla="*/ 0 h 1356360"/>
              <a:gd name="T14" fmla="*/ 4804779 w 4804779"/>
              <a:gd name="T15" fmla="*/ 1356360 h 1356360"/>
            </a:gdLst>
            <a:ahLst/>
            <a:cxnLst>
              <a:cxn ang="T8">
                <a:pos x="T0" y="T1"/>
              </a:cxn>
              <a:cxn ang="T9">
                <a:pos x="T2" y="T3"/>
              </a:cxn>
              <a:cxn ang="T10">
                <a:pos x="T4" y="T5"/>
              </a:cxn>
              <a:cxn ang="T11">
                <a:pos x="T6" y="T7"/>
              </a:cxn>
            </a:cxnLst>
            <a:rect l="T12" t="T13" r="T14" b="T15"/>
            <a:pathLst>
              <a:path w="4804779" h="1356360">
                <a:moveTo>
                  <a:pt x="3448419" y="0"/>
                </a:moveTo>
                <a:lnTo>
                  <a:pt x="4804779" y="1356360"/>
                </a:lnTo>
                <a:lnTo>
                  <a:pt x="1356360" y="1356360"/>
                </a:lnTo>
                <a:lnTo>
                  <a:pt x="0" y="0"/>
                </a:lnTo>
                <a:lnTo>
                  <a:pt x="3448419" y="0"/>
                </a:lnTo>
                <a:close/>
              </a:path>
            </a:pathLst>
          </a:custGeom>
          <a:gradFill rotWithShape="1">
            <a:gsLst>
              <a:gs pos="0">
                <a:srgbClr val="0095AE"/>
              </a:gs>
              <a:gs pos="100000">
                <a:srgbClr val="00505D"/>
              </a:gs>
            </a:gsLst>
            <a:lin ang="9000000" scaled="1"/>
          </a:gradFill>
          <a:ln>
            <a:noFill/>
          </a:ln>
          <a:extLst>
            <a:ext uri="{91240B29-F687-4F45-9708-019B960494DF}">
              <a14:hiddenLine xmlns:a14="http://schemas.microsoft.com/office/drawing/2010/main" w="12700" cap="flat" cmpd="sng">
                <a:solidFill>
                  <a:srgbClr val="000000"/>
                </a:solidFill>
                <a:bevel/>
                <a:headEnd/>
                <a:tailEnd/>
              </a14:hiddenLine>
            </a:ext>
          </a:extLst>
        </p:spPr>
        <p:txBody>
          <a:bodyPr anchor="ctr"/>
          <a:lstStyle/>
          <a:p>
            <a:endParaRPr lang="zh-CN" altLang="en-US"/>
          </a:p>
        </p:txBody>
      </p:sp>
      <p:sp>
        <p:nvSpPr>
          <p:cNvPr id="15366" name="任意多边形 30"/>
          <p:cNvSpPr>
            <a:spLocks noChangeArrowheads="1"/>
          </p:cNvSpPr>
          <p:nvPr/>
        </p:nvSpPr>
        <p:spPr bwMode="auto">
          <a:xfrm rot="-2700000">
            <a:off x="3949700" y="3130550"/>
            <a:ext cx="9982200" cy="1355725"/>
          </a:xfrm>
          <a:custGeom>
            <a:avLst/>
            <a:gdLst>
              <a:gd name="T0" fmla="*/ 9687749 w 9983450"/>
              <a:gd name="T1" fmla="*/ 0 h 1356360"/>
              <a:gd name="T2" fmla="*/ 9972207 w 9983450"/>
              <a:gd name="T3" fmla="*/ 283578 h 1356360"/>
              <a:gd name="T4" fmla="*/ 8901825 w 9983450"/>
              <a:gd name="T5" fmla="*/ 1350655 h 1356360"/>
              <a:gd name="T6" fmla="*/ 1354830 w 9983450"/>
              <a:gd name="T7" fmla="*/ 1350655 h 1356360"/>
              <a:gd name="T8" fmla="*/ 0 w 9983450"/>
              <a:gd name="T9" fmla="*/ 0 h 1356360"/>
              <a:gd name="T10" fmla="*/ 0 60000 65536"/>
              <a:gd name="T11" fmla="*/ 0 60000 65536"/>
              <a:gd name="T12" fmla="*/ 0 60000 65536"/>
              <a:gd name="T13" fmla="*/ 0 60000 65536"/>
              <a:gd name="T14" fmla="*/ 0 60000 65536"/>
              <a:gd name="T15" fmla="*/ 0 w 9983450"/>
              <a:gd name="T16" fmla="*/ 0 h 1356360"/>
              <a:gd name="T17" fmla="*/ 9983450 w 9983450"/>
              <a:gd name="T18" fmla="*/ 1356360 h 1356360"/>
            </a:gdLst>
            <a:ahLst/>
            <a:cxnLst>
              <a:cxn ang="T10">
                <a:pos x="T0" y="T1"/>
              </a:cxn>
              <a:cxn ang="T11">
                <a:pos x="T2" y="T3"/>
              </a:cxn>
              <a:cxn ang="T12">
                <a:pos x="T4" y="T5"/>
              </a:cxn>
              <a:cxn ang="T13">
                <a:pos x="T6" y="T7"/>
              </a:cxn>
              <a:cxn ang="T14">
                <a:pos x="T8" y="T9"/>
              </a:cxn>
            </a:cxnLst>
            <a:rect l="T15" t="T16" r="T17" b="T18"/>
            <a:pathLst>
              <a:path w="9983450" h="1356360">
                <a:moveTo>
                  <a:pt x="9698675" y="0"/>
                </a:moveTo>
                <a:lnTo>
                  <a:pt x="9983450" y="284775"/>
                </a:lnTo>
                <a:lnTo>
                  <a:pt x="8911866" y="1356360"/>
                </a:lnTo>
                <a:lnTo>
                  <a:pt x="1356360" y="1356360"/>
                </a:lnTo>
                <a:lnTo>
                  <a:pt x="0" y="0"/>
                </a:lnTo>
                <a:lnTo>
                  <a:pt x="9698675" y="0"/>
                </a:lnTo>
                <a:close/>
              </a:path>
            </a:pathLst>
          </a:custGeom>
          <a:gradFill rotWithShape="1">
            <a:gsLst>
              <a:gs pos="0">
                <a:srgbClr val="00505D"/>
              </a:gs>
              <a:gs pos="100000">
                <a:srgbClr val="0095AE"/>
              </a:gs>
            </a:gsLst>
            <a:lin ang="9000000" scaled="1"/>
          </a:gradFill>
          <a:ln>
            <a:noFill/>
          </a:ln>
          <a:extLst>
            <a:ext uri="{91240B29-F687-4F45-9708-019B960494DF}">
              <a14:hiddenLine xmlns:a14="http://schemas.microsoft.com/office/drawing/2010/main" w="12700" cap="flat" cmpd="sng">
                <a:solidFill>
                  <a:srgbClr val="000000"/>
                </a:solidFill>
                <a:bevel/>
                <a:headEnd/>
                <a:tailEnd/>
              </a14:hiddenLine>
            </a:ext>
          </a:extLst>
        </p:spPr>
        <p:txBody>
          <a:bodyPr anchor="ctr"/>
          <a:lstStyle/>
          <a:p>
            <a:endParaRPr lang="zh-CN" altLang="en-US"/>
          </a:p>
        </p:txBody>
      </p:sp>
      <p:sp>
        <p:nvSpPr>
          <p:cNvPr id="15367" name="文本框 31"/>
          <p:cNvSpPr>
            <a:spLocks noChangeArrowheads="1"/>
          </p:cNvSpPr>
          <p:nvPr/>
        </p:nvSpPr>
        <p:spPr bwMode="auto">
          <a:xfrm>
            <a:off x="144463" y="1573213"/>
            <a:ext cx="7405687" cy="1262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r>
              <a:rPr lang="zh-CN" altLang="en-US" sz="3200" b="1">
                <a:solidFill>
                  <a:srgbClr val="C30061"/>
                </a:solidFill>
                <a:latin typeface="微软雅黑" panose="020B0503020204020204" pitchFamily="34" charset="-122"/>
                <a:ea typeface="微软雅黑" panose="020B0503020204020204" pitchFamily="34" charset="-122"/>
                <a:sym typeface="微软雅黑" panose="020B0503020204020204" pitchFamily="34" charset="-122"/>
              </a:rPr>
              <a:t>基于</a:t>
            </a:r>
            <a:r>
              <a:rPr lang="en-US" altLang="zh-CN" sz="3200" b="1">
                <a:solidFill>
                  <a:srgbClr val="C30061"/>
                </a:solidFill>
                <a:latin typeface="微软雅黑" panose="020B0503020204020204" pitchFamily="34" charset="-122"/>
                <a:ea typeface="微软雅黑" panose="020B0503020204020204" pitchFamily="34" charset="-122"/>
                <a:sym typeface="微软雅黑" panose="020B0503020204020204" pitchFamily="34" charset="-122"/>
              </a:rPr>
              <a:t>Django</a:t>
            </a:r>
            <a:r>
              <a:rPr lang="zh-CN" altLang="en-US" sz="3200" b="1">
                <a:solidFill>
                  <a:srgbClr val="C30061"/>
                </a:solidFill>
                <a:latin typeface="微软雅黑" panose="020B0503020204020204" pitchFamily="34" charset="-122"/>
                <a:ea typeface="微软雅黑" panose="020B0503020204020204" pitchFamily="34" charset="-122"/>
                <a:sym typeface="微软雅黑" panose="020B0503020204020204" pitchFamily="34" charset="-122"/>
              </a:rPr>
              <a:t>和</a:t>
            </a:r>
            <a:r>
              <a:rPr lang="en-US" altLang="zh-CN" sz="3200" b="1">
                <a:solidFill>
                  <a:srgbClr val="C30061"/>
                </a:solidFill>
                <a:latin typeface="微软雅黑" panose="020B0503020204020204" pitchFamily="34" charset="-122"/>
                <a:ea typeface="微软雅黑" panose="020B0503020204020204" pitchFamily="34" charset="-122"/>
                <a:sym typeface="微软雅黑" panose="020B0503020204020204" pitchFamily="34" charset="-122"/>
              </a:rPr>
              <a:t>React</a:t>
            </a:r>
            <a:r>
              <a:rPr lang="zh-CN" altLang="en-US" sz="3200" b="1">
                <a:solidFill>
                  <a:srgbClr val="C30061"/>
                </a:solidFill>
                <a:latin typeface="微软雅黑" panose="020B0503020204020204" pitchFamily="34" charset="-122"/>
                <a:ea typeface="微软雅黑" panose="020B0503020204020204" pitchFamily="34" charset="-122"/>
                <a:sym typeface="微软雅黑" panose="020B0503020204020204" pitchFamily="34" charset="-122"/>
              </a:rPr>
              <a:t>的</a:t>
            </a:r>
            <a:endParaRPr lang="en-US" altLang="zh-CN" sz="3200" b="1">
              <a:solidFill>
                <a:srgbClr val="C30061"/>
              </a:solidFill>
              <a:latin typeface="微软雅黑" panose="020B0503020204020204" pitchFamily="34" charset="-122"/>
              <a:ea typeface="微软雅黑" panose="020B0503020204020204" pitchFamily="34" charset="-122"/>
              <a:sym typeface="微软雅黑" panose="020B0503020204020204" pitchFamily="34" charset="-122"/>
            </a:endParaRPr>
          </a:p>
          <a:p>
            <a:pPr eaLnBrk="1" hangingPunct="1">
              <a:lnSpc>
                <a:spcPct val="100000"/>
              </a:lnSpc>
              <a:spcBef>
                <a:spcPct val="0"/>
              </a:spcBef>
              <a:buFont typeface="Arial" panose="020B0604020202020204" pitchFamily="34" charset="0"/>
              <a:buNone/>
            </a:pPr>
            <a:r>
              <a:rPr lang="zh-CN" altLang="en-US" sz="4400" b="1">
                <a:solidFill>
                  <a:srgbClr val="C30061"/>
                </a:solidFill>
                <a:latin typeface="微软雅黑" panose="020B0503020204020204" pitchFamily="34" charset="-122"/>
                <a:ea typeface="微软雅黑" panose="020B0503020204020204" pitchFamily="34" charset="-122"/>
                <a:sym typeface="微软雅黑" panose="020B0503020204020204" pitchFamily="34" charset="-122"/>
              </a:rPr>
              <a:t>物理实验数据处理平台</a:t>
            </a:r>
          </a:p>
        </p:txBody>
      </p:sp>
      <p:sp>
        <p:nvSpPr>
          <p:cNvPr id="15368" name="Lorem Ipsum"/>
          <p:cNvSpPr>
            <a:spLocks noChangeArrowheads="1"/>
          </p:cNvSpPr>
          <p:nvPr/>
        </p:nvSpPr>
        <p:spPr bwMode="auto">
          <a:xfrm>
            <a:off x="158750" y="2771775"/>
            <a:ext cx="5637213" cy="40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bevel/>
                <a:headEnd/>
                <a:tailEnd/>
              </a14:hiddenLine>
            </a:ext>
          </a:extLst>
        </p:spPr>
        <p:txBody>
          <a:bodyPr lIns="72000" tIns="32399" rIns="72000" bIns="32399">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spcAft>
                <a:spcPts val="600"/>
              </a:spcAft>
              <a:buFont typeface="Arial" panose="020B0604020202020204" pitchFamily="34" charset="0"/>
              <a:buNone/>
            </a:pPr>
            <a:r>
              <a:rPr lang="en-US" altLang="zh-CN" sz="1100">
                <a:solidFill>
                  <a:srgbClr val="7F7F7F"/>
                </a:solidFill>
              </a:rPr>
              <a:t>The physics experimental data processing platform based on Django and React is a platform for the campus to process physical experiment data more easily for teachers and students.</a:t>
            </a:r>
          </a:p>
        </p:txBody>
      </p:sp>
    </p:spTree>
  </p:cSld>
  <p:clrMapOvr>
    <a:masterClrMapping/>
  </p:clrMapOvr>
  <p:transition>
    <p:cut/>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文本框 52"/>
          <p:cNvSpPr>
            <a:spLocks noChangeArrowheads="1"/>
          </p:cNvSpPr>
          <p:nvPr/>
        </p:nvSpPr>
        <p:spPr bwMode="auto">
          <a:xfrm>
            <a:off x="176213" y="355600"/>
            <a:ext cx="668655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r>
              <a:rPr lang="zh-CN" altLang="en-US" sz="3600" b="1">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产品演示</a:t>
            </a:r>
          </a:p>
        </p:txBody>
      </p:sp>
      <p:pic>
        <p:nvPicPr>
          <p:cNvPr id="33795" name="图片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473075"/>
            <a:ext cx="12109450" cy="568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6" name="文本框 1"/>
          <p:cNvSpPr txBox="1">
            <a:spLocks noChangeArrowheads="1"/>
          </p:cNvSpPr>
          <p:nvPr/>
        </p:nvSpPr>
        <p:spPr bwMode="auto">
          <a:xfrm>
            <a:off x="10847388" y="6162675"/>
            <a:ext cx="1127125"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nSpc>
                <a:spcPct val="100000"/>
              </a:lnSpc>
              <a:spcBef>
                <a:spcPct val="0"/>
              </a:spcBef>
              <a:buFontTx/>
              <a:buNone/>
            </a:pPr>
            <a:endParaRPr kumimoji="1" lang="zh-CN" altLang="en-US" sz="1800">
              <a:latin typeface="Arial" panose="020B0604020202020204" pitchFamily="34" charset="0"/>
            </a:endParaRPr>
          </a:p>
        </p:txBody>
      </p:sp>
      <p:sp>
        <p:nvSpPr>
          <p:cNvPr id="33797" name="文本框 2"/>
          <p:cNvSpPr txBox="1">
            <a:spLocks noChangeArrowheads="1"/>
          </p:cNvSpPr>
          <p:nvPr/>
        </p:nvSpPr>
        <p:spPr bwMode="auto">
          <a:xfrm>
            <a:off x="714375" y="-312738"/>
            <a:ext cx="184150" cy="368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nSpc>
                <a:spcPct val="100000"/>
              </a:lnSpc>
              <a:spcBef>
                <a:spcPct val="0"/>
              </a:spcBef>
              <a:buFontTx/>
              <a:buNone/>
            </a:pPr>
            <a:endParaRPr kumimoji="1" lang="zh-CN" altLang="en-US" sz="1800">
              <a:latin typeface="Arial" panose="020B0604020202020204" pitchFamily="34" charset="0"/>
            </a:endParaRPr>
          </a:p>
        </p:txBody>
      </p:sp>
      <p:pic>
        <p:nvPicPr>
          <p:cNvPr id="33798" name="图片 3">
            <a:hlinkClick r:id="" action="ppaction://hlinkshowjump?jump=previousslide"/>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1425238" y="6223000"/>
            <a:ext cx="684212"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cove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文本框 52"/>
          <p:cNvSpPr>
            <a:spLocks noChangeArrowheads="1"/>
          </p:cNvSpPr>
          <p:nvPr/>
        </p:nvSpPr>
        <p:spPr bwMode="auto">
          <a:xfrm>
            <a:off x="176213" y="355600"/>
            <a:ext cx="668655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r>
              <a:rPr lang="zh-CN" altLang="en-US" sz="3600" b="1">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产品演示</a:t>
            </a:r>
          </a:p>
        </p:txBody>
      </p:sp>
      <p:pic>
        <p:nvPicPr>
          <p:cNvPr id="35843" name="图片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87243" y="1001713"/>
            <a:ext cx="13893801" cy="4962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44" name="图片 3">
            <a:hlinkClick r:id="rId4" action="ppaction://hlinksldjump"/>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1425238" y="6223000"/>
            <a:ext cx="684212"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文本框 2"/>
          <p:cNvSpPr txBox="1"/>
          <p:nvPr/>
        </p:nvSpPr>
        <p:spPr>
          <a:xfrm>
            <a:off x="2755093" y="269149"/>
            <a:ext cx="6409127" cy="769441"/>
          </a:xfrm>
          <a:prstGeom prst="rect">
            <a:avLst/>
          </a:prstGeom>
          <a:noFill/>
        </p:spPr>
        <p:txBody>
          <a:bodyPr wrap="none" rtlCol="0">
            <a:spAutoFit/>
          </a:bodyPr>
          <a:lstStyle/>
          <a:p>
            <a:r>
              <a:rPr lang="zh-CN" altLang="en-US" sz="4400" b="1" dirty="0"/>
              <a:t>基于真实数据的拟合图像</a:t>
            </a:r>
          </a:p>
        </p:txBody>
      </p:sp>
    </p:spTree>
  </p:cSld>
  <p:clrMapOvr>
    <a:masterClrMapping/>
  </p:clrMapOvr>
  <p:transition spd="slow">
    <p:cove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dirty="0"/>
          </a:p>
        </p:txBody>
      </p:sp>
      <p:pic>
        <p:nvPicPr>
          <p:cNvPr id="4" name="图片 3"/>
          <p:cNvPicPr>
            <a:picLocks noChangeAspect="1"/>
          </p:cNvPicPr>
          <p:nvPr/>
        </p:nvPicPr>
        <p:blipFill>
          <a:blip r:embed="rId2"/>
          <a:stretch>
            <a:fillRect/>
          </a:stretch>
        </p:blipFill>
        <p:spPr>
          <a:xfrm>
            <a:off x="341774" y="-51615"/>
            <a:ext cx="5102818" cy="6685006"/>
          </a:xfrm>
          <a:prstGeom prst="rect">
            <a:avLst/>
          </a:prstGeom>
        </p:spPr>
      </p:pic>
      <p:graphicFrame>
        <p:nvGraphicFramePr>
          <p:cNvPr id="6" name="图示 5"/>
          <p:cNvGraphicFramePr/>
          <p:nvPr>
            <p:extLst>
              <p:ext uri="{D42A27DB-BD31-4B8C-83A1-F6EECF244321}">
                <p14:modId xmlns:p14="http://schemas.microsoft.com/office/powerpoint/2010/main" val="3081961845"/>
              </p:ext>
            </p:extLst>
          </p:nvPr>
        </p:nvGraphicFramePr>
        <p:xfrm>
          <a:off x="5237206" y="1467617"/>
          <a:ext cx="5822092" cy="432770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文本框 6"/>
          <p:cNvSpPr txBox="1"/>
          <p:nvPr/>
        </p:nvSpPr>
        <p:spPr>
          <a:xfrm>
            <a:off x="5431616" y="1724274"/>
            <a:ext cx="568410" cy="461665"/>
          </a:xfrm>
          <a:prstGeom prst="rect">
            <a:avLst/>
          </a:prstGeom>
          <a:noFill/>
        </p:spPr>
        <p:txBody>
          <a:bodyPr wrap="square" rtlCol="0">
            <a:spAutoFit/>
          </a:bodyPr>
          <a:lstStyle/>
          <a:p>
            <a:r>
              <a:rPr lang="en-US" altLang="zh-CN" sz="2400" dirty="0"/>
              <a:t>1</a:t>
            </a:r>
            <a:endParaRPr lang="zh-CN" altLang="en-US" sz="2400" dirty="0"/>
          </a:p>
        </p:txBody>
      </p:sp>
      <p:sp>
        <p:nvSpPr>
          <p:cNvPr id="8" name="文本框 7"/>
          <p:cNvSpPr txBox="1"/>
          <p:nvPr/>
        </p:nvSpPr>
        <p:spPr>
          <a:xfrm>
            <a:off x="5900141" y="2562347"/>
            <a:ext cx="568410" cy="461665"/>
          </a:xfrm>
          <a:prstGeom prst="rect">
            <a:avLst/>
          </a:prstGeom>
          <a:noFill/>
        </p:spPr>
        <p:txBody>
          <a:bodyPr wrap="square" rtlCol="0">
            <a:spAutoFit/>
          </a:bodyPr>
          <a:lstStyle/>
          <a:p>
            <a:r>
              <a:rPr lang="en-US" altLang="zh-CN" sz="2400" dirty="0"/>
              <a:t>2</a:t>
            </a:r>
            <a:endParaRPr lang="zh-CN" altLang="en-US" sz="2400" dirty="0"/>
          </a:p>
        </p:txBody>
      </p:sp>
      <p:sp>
        <p:nvSpPr>
          <p:cNvPr id="9" name="文本框 8"/>
          <p:cNvSpPr txBox="1"/>
          <p:nvPr/>
        </p:nvSpPr>
        <p:spPr>
          <a:xfrm>
            <a:off x="6013002" y="3385639"/>
            <a:ext cx="568410" cy="461665"/>
          </a:xfrm>
          <a:prstGeom prst="rect">
            <a:avLst/>
          </a:prstGeom>
          <a:noFill/>
        </p:spPr>
        <p:txBody>
          <a:bodyPr wrap="square" rtlCol="0">
            <a:spAutoFit/>
          </a:bodyPr>
          <a:lstStyle/>
          <a:p>
            <a:r>
              <a:rPr lang="en-US" altLang="zh-CN" sz="2400" dirty="0"/>
              <a:t>3</a:t>
            </a:r>
            <a:endParaRPr lang="zh-CN" altLang="en-US" sz="2400" dirty="0"/>
          </a:p>
        </p:txBody>
      </p:sp>
      <p:sp>
        <p:nvSpPr>
          <p:cNvPr id="10" name="文本框 9"/>
          <p:cNvSpPr txBox="1"/>
          <p:nvPr/>
        </p:nvSpPr>
        <p:spPr>
          <a:xfrm>
            <a:off x="5908379" y="4229875"/>
            <a:ext cx="568410" cy="461665"/>
          </a:xfrm>
          <a:prstGeom prst="rect">
            <a:avLst/>
          </a:prstGeom>
          <a:noFill/>
        </p:spPr>
        <p:txBody>
          <a:bodyPr wrap="square" rtlCol="0">
            <a:spAutoFit/>
          </a:bodyPr>
          <a:lstStyle/>
          <a:p>
            <a:r>
              <a:rPr lang="en-US" altLang="zh-CN" sz="2400" dirty="0"/>
              <a:t>4</a:t>
            </a:r>
            <a:endParaRPr lang="zh-CN" altLang="en-US" sz="2400" dirty="0"/>
          </a:p>
        </p:txBody>
      </p:sp>
      <p:sp>
        <p:nvSpPr>
          <p:cNvPr id="11" name="文本框 10"/>
          <p:cNvSpPr txBox="1"/>
          <p:nvPr/>
        </p:nvSpPr>
        <p:spPr>
          <a:xfrm>
            <a:off x="5498138" y="5059116"/>
            <a:ext cx="568410" cy="461665"/>
          </a:xfrm>
          <a:prstGeom prst="rect">
            <a:avLst/>
          </a:prstGeom>
          <a:noFill/>
        </p:spPr>
        <p:txBody>
          <a:bodyPr wrap="square" rtlCol="0">
            <a:spAutoFit/>
          </a:bodyPr>
          <a:lstStyle/>
          <a:p>
            <a:r>
              <a:rPr lang="en-US" altLang="zh-CN" sz="2400" dirty="0"/>
              <a:t>5</a:t>
            </a:r>
            <a:endParaRPr lang="zh-CN" altLang="en-US" sz="2400" dirty="0"/>
          </a:p>
        </p:txBody>
      </p:sp>
      <p:pic>
        <p:nvPicPr>
          <p:cNvPr id="12" name="图片 3">
            <a:hlinkClick r:id="rId8" action="ppaction://hlinksldjump"/>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11425238" y="6223000"/>
            <a:ext cx="684212"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246324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0" name="图片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4463" y="0"/>
            <a:ext cx="12822238" cy="6110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891" name="图片 2">
            <a:hlinkClick r:id="rId4" action="ppaction://hlinksldjump"/>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1425238" y="6223000"/>
            <a:ext cx="684212"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cove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等腰三角形 5"/>
          <p:cNvSpPr>
            <a:spLocks noChangeArrowheads="1"/>
          </p:cNvSpPr>
          <p:nvPr/>
        </p:nvSpPr>
        <p:spPr bwMode="auto">
          <a:xfrm rot="5400000">
            <a:off x="96044" y="972343"/>
            <a:ext cx="5761038" cy="6102351"/>
          </a:xfrm>
          <a:prstGeom prst="triangle">
            <a:avLst>
              <a:gd name="adj" fmla="val 50000"/>
            </a:avLst>
          </a:prstGeom>
          <a:solidFill>
            <a:srgbClr val="D8D8D8">
              <a:alpha val="38039"/>
            </a:srgbClr>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39939" name="等腰三角形 6"/>
          <p:cNvSpPr>
            <a:spLocks noChangeArrowheads="1"/>
          </p:cNvSpPr>
          <p:nvPr/>
        </p:nvSpPr>
        <p:spPr bwMode="auto">
          <a:xfrm rot="16200000" flipH="1">
            <a:off x="6261100" y="927101"/>
            <a:ext cx="5761037" cy="6100762"/>
          </a:xfrm>
          <a:prstGeom prst="triangle">
            <a:avLst>
              <a:gd name="adj" fmla="val 50000"/>
            </a:avLst>
          </a:prstGeom>
          <a:solidFill>
            <a:srgbClr val="D8D8D8">
              <a:alpha val="38039"/>
            </a:srgbClr>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39940" name="Freeform 8"/>
          <p:cNvSpPr>
            <a:spLocks noChangeArrowheads="1"/>
          </p:cNvSpPr>
          <p:nvPr/>
        </p:nvSpPr>
        <p:spPr bwMode="auto">
          <a:xfrm>
            <a:off x="6083300" y="2406650"/>
            <a:ext cx="465138" cy="595313"/>
          </a:xfrm>
          <a:custGeom>
            <a:avLst/>
            <a:gdLst>
              <a:gd name="T0" fmla="*/ 2147483646 w 47"/>
              <a:gd name="T1" fmla="*/ 2147483646 h 60"/>
              <a:gd name="T2" fmla="*/ 2147483646 w 47"/>
              <a:gd name="T3" fmla="*/ 0 h 60"/>
              <a:gd name="T4" fmla="*/ 2147483646 w 47"/>
              <a:gd name="T5" fmla="*/ 2147483646 h 60"/>
              <a:gd name="T6" fmla="*/ 2147483646 w 47"/>
              <a:gd name="T7" fmla="*/ 2147483646 h 60"/>
              <a:gd name="T8" fmla="*/ 2147483646 w 47"/>
              <a:gd name="T9" fmla="*/ 2147483646 h 60"/>
              <a:gd name="T10" fmla="*/ 2147483646 w 47"/>
              <a:gd name="T11" fmla="*/ 2147483646 h 60"/>
              <a:gd name="T12" fmla="*/ 2147483646 w 47"/>
              <a:gd name="T13" fmla="*/ 2147483646 h 60"/>
              <a:gd name="T14" fmla="*/ 2147483646 w 47"/>
              <a:gd name="T15" fmla="*/ 2147483646 h 60"/>
              <a:gd name="T16" fmla="*/ 2147483646 w 47"/>
              <a:gd name="T17" fmla="*/ 2147483646 h 60"/>
              <a:gd name="T18" fmla="*/ 2147483646 w 47"/>
              <a:gd name="T19" fmla="*/ 2147483646 h 60"/>
              <a:gd name="T20" fmla="*/ 2147483646 w 47"/>
              <a:gd name="T21" fmla="*/ 2147483646 h 60"/>
              <a:gd name="T22" fmla="*/ 2147483646 w 47"/>
              <a:gd name="T23" fmla="*/ 2147483646 h 60"/>
              <a:gd name="T24" fmla="*/ 2147483646 w 47"/>
              <a:gd name="T25" fmla="*/ 2147483646 h 60"/>
              <a:gd name="T26" fmla="*/ 2147483646 w 47"/>
              <a:gd name="T27" fmla="*/ 2147483646 h 60"/>
              <a:gd name="T28" fmla="*/ 2147483646 w 47"/>
              <a:gd name="T29" fmla="*/ 2147483646 h 60"/>
              <a:gd name="T30" fmla="*/ 2147483646 w 47"/>
              <a:gd name="T31" fmla="*/ 2147483646 h 60"/>
              <a:gd name="T32" fmla="*/ 2147483646 w 47"/>
              <a:gd name="T33" fmla="*/ 2147483646 h 60"/>
              <a:gd name="T34" fmla="*/ 2147483646 w 47"/>
              <a:gd name="T35" fmla="*/ 2147483646 h 60"/>
              <a:gd name="T36" fmla="*/ 2147483646 w 47"/>
              <a:gd name="T37" fmla="*/ 2147483646 h 60"/>
              <a:gd name="T38" fmla="*/ 2147483646 w 47"/>
              <a:gd name="T39" fmla="*/ 2147483646 h 60"/>
              <a:gd name="T40" fmla="*/ 2147483646 w 47"/>
              <a:gd name="T41" fmla="*/ 2147483646 h 60"/>
              <a:gd name="T42" fmla="*/ 2147483646 w 47"/>
              <a:gd name="T43" fmla="*/ 2147483646 h 60"/>
              <a:gd name="T44" fmla="*/ 2147483646 w 47"/>
              <a:gd name="T45" fmla="*/ 2147483646 h 60"/>
              <a:gd name="T46" fmla="*/ 2147483646 w 47"/>
              <a:gd name="T47" fmla="*/ 2147483646 h 60"/>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47"/>
              <a:gd name="T73" fmla="*/ 0 h 60"/>
              <a:gd name="T74" fmla="*/ 47 w 47"/>
              <a:gd name="T75" fmla="*/ 60 h 60"/>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47" h="60">
                <a:moveTo>
                  <a:pt x="44" y="4"/>
                </a:moveTo>
                <a:cubicBezTo>
                  <a:pt x="44" y="0"/>
                  <a:pt x="44" y="0"/>
                  <a:pt x="44" y="0"/>
                </a:cubicBezTo>
                <a:cubicBezTo>
                  <a:pt x="32" y="2"/>
                  <a:pt x="32" y="2"/>
                  <a:pt x="32" y="2"/>
                </a:cubicBezTo>
                <a:cubicBezTo>
                  <a:pt x="22" y="1"/>
                  <a:pt x="22" y="1"/>
                  <a:pt x="22" y="1"/>
                </a:cubicBezTo>
                <a:cubicBezTo>
                  <a:pt x="16" y="1"/>
                  <a:pt x="16" y="1"/>
                  <a:pt x="16" y="1"/>
                </a:cubicBezTo>
                <a:cubicBezTo>
                  <a:pt x="13" y="6"/>
                  <a:pt x="13" y="6"/>
                  <a:pt x="13" y="6"/>
                </a:cubicBezTo>
                <a:cubicBezTo>
                  <a:pt x="12" y="12"/>
                  <a:pt x="12" y="12"/>
                  <a:pt x="12" y="12"/>
                </a:cubicBezTo>
                <a:cubicBezTo>
                  <a:pt x="8" y="18"/>
                  <a:pt x="8" y="18"/>
                  <a:pt x="8" y="18"/>
                </a:cubicBezTo>
                <a:cubicBezTo>
                  <a:pt x="2" y="12"/>
                  <a:pt x="2" y="12"/>
                  <a:pt x="2" y="12"/>
                </a:cubicBezTo>
                <a:cubicBezTo>
                  <a:pt x="2" y="12"/>
                  <a:pt x="0" y="19"/>
                  <a:pt x="1" y="24"/>
                </a:cubicBezTo>
                <a:cubicBezTo>
                  <a:pt x="2" y="27"/>
                  <a:pt x="2" y="27"/>
                  <a:pt x="2" y="27"/>
                </a:cubicBezTo>
                <a:cubicBezTo>
                  <a:pt x="6" y="29"/>
                  <a:pt x="6" y="29"/>
                  <a:pt x="6" y="29"/>
                </a:cubicBezTo>
                <a:cubicBezTo>
                  <a:pt x="7" y="44"/>
                  <a:pt x="7" y="44"/>
                  <a:pt x="7" y="44"/>
                </a:cubicBezTo>
                <a:cubicBezTo>
                  <a:pt x="20" y="58"/>
                  <a:pt x="20" y="58"/>
                  <a:pt x="20" y="58"/>
                </a:cubicBezTo>
                <a:cubicBezTo>
                  <a:pt x="24" y="60"/>
                  <a:pt x="24" y="60"/>
                  <a:pt x="24" y="60"/>
                </a:cubicBezTo>
                <a:cubicBezTo>
                  <a:pt x="36" y="51"/>
                  <a:pt x="36" y="51"/>
                  <a:pt x="36" y="51"/>
                </a:cubicBezTo>
                <a:cubicBezTo>
                  <a:pt x="39" y="45"/>
                  <a:pt x="39" y="45"/>
                  <a:pt x="39" y="45"/>
                </a:cubicBezTo>
                <a:cubicBezTo>
                  <a:pt x="42" y="34"/>
                  <a:pt x="42" y="34"/>
                  <a:pt x="42" y="34"/>
                </a:cubicBezTo>
                <a:cubicBezTo>
                  <a:pt x="44" y="33"/>
                  <a:pt x="44" y="33"/>
                  <a:pt x="44" y="33"/>
                </a:cubicBezTo>
                <a:cubicBezTo>
                  <a:pt x="47" y="25"/>
                  <a:pt x="47" y="25"/>
                  <a:pt x="47" y="25"/>
                </a:cubicBezTo>
                <a:cubicBezTo>
                  <a:pt x="47" y="21"/>
                  <a:pt x="47" y="21"/>
                  <a:pt x="47" y="21"/>
                </a:cubicBezTo>
                <a:cubicBezTo>
                  <a:pt x="47" y="20"/>
                  <a:pt x="47" y="20"/>
                  <a:pt x="47" y="20"/>
                </a:cubicBezTo>
                <a:cubicBezTo>
                  <a:pt x="45" y="19"/>
                  <a:pt x="45" y="19"/>
                  <a:pt x="45" y="19"/>
                </a:cubicBezTo>
                <a:lnTo>
                  <a:pt x="44" y="4"/>
                </a:lnTo>
                <a:close/>
              </a:path>
            </a:pathLst>
          </a:custGeom>
          <a:solidFill>
            <a:srgbClr val="FDCF9D"/>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39941" name="Freeform 9"/>
          <p:cNvSpPr>
            <a:spLocks noChangeArrowheads="1"/>
          </p:cNvSpPr>
          <p:nvPr/>
        </p:nvSpPr>
        <p:spPr bwMode="auto">
          <a:xfrm>
            <a:off x="6102350" y="2257425"/>
            <a:ext cx="493713" cy="349250"/>
          </a:xfrm>
          <a:custGeom>
            <a:avLst/>
            <a:gdLst>
              <a:gd name="T0" fmla="*/ 2147483646 w 50"/>
              <a:gd name="T1" fmla="*/ 2147483646 h 35"/>
              <a:gd name="T2" fmla="*/ 2147483646 w 50"/>
              <a:gd name="T3" fmla="*/ 0 h 35"/>
              <a:gd name="T4" fmla="*/ 2147483646 w 50"/>
              <a:gd name="T5" fmla="*/ 2147483646 h 35"/>
              <a:gd name="T6" fmla="*/ 0 w 50"/>
              <a:gd name="T7" fmla="*/ 2147483646 h 35"/>
              <a:gd name="T8" fmla="*/ 2147483646 w 50"/>
              <a:gd name="T9" fmla="*/ 2147483646 h 35"/>
              <a:gd name="T10" fmla="*/ 2147483646 w 50"/>
              <a:gd name="T11" fmla="*/ 2147483646 h 35"/>
              <a:gd name="T12" fmla="*/ 2147483646 w 50"/>
              <a:gd name="T13" fmla="*/ 2147483646 h 35"/>
              <a:gd name="T14" fmla="*/ 2147483646 w 50"/>
              <a:gd name="T15" fmla="*/ 2147483646 h 35"/>
              <a:gd name="T16" fmla="*/ 2147483646 w 50"/>
              <a:gd name="T17" fmla="*/ 2147483646 h 35"/>
              <a:gd name="T18" fmla="*/ 2147483646 w 50"/>
              <a:gd name="T19" fmla="*/ 2147483646 h 35"/>
              <a:gd name="T20" fmla="*/ 2147483646 w 50"/>
              <a:gd name="T21" fmla="*/ 2147483646 h 35"/>
              <a:gd name="T22" fmla="*/ 2147483646 w 50"/>
              <a:gd name="T23" fmla="*/ 2147483646 h 35"/>
              <a:gd name="T24" fmla="*/ 2147483646 w 50"/>
              <a:gd name="T25" fmla="*/ 2147483646 h 35"/>
              <a:gd name="T26" fmla="*/ 2147483646 w 50"/>
              <a:gd name="T27" fmla="*/ 2147483646 h 35"/>
              <a:gd name="T28" fmla="*/ 2147483646 w 50"/>
              <a:gd name="T29" fmla="*/ 2147483646 h 35"/>
              <a:gd name="T30" fmla="*/ 2147483646 w 50"/>
              <a:gd name="T31" fmla="*/ 2147483646 h 35"/>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50"/>
              <a:gd name="T49" fmla="*/ 0 h 35"/>
              <a:gd name="T50" fmla="*/ 50 w 50"/>
              <a:gd name="T51" fmla="*/ 35 h 35"/>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50" h="35">
                <a:moveTo>
                  <a:pt x="45" y="11"/>
                </a:moveTo>
                <a:cubicBezTo>
                  <a:pt x="45" y="11"/>
                  <a:pt x="36" y="0"/>
                  <a:pt x="25" y="0"/>
                </a:cubicBezTo>
                <a:cubicBezTo>
                  <a:pt x="25" y="0"/>
                  <a:pt x="9" y="2"/>
                  <a:pt x="6" y="10"/>
                </a:cubicBezTo>
                <a:cubicBezTo>
                  <a:pt x="0" y="27"/>
                  <a:pt x="0" y="27"/>
                  <a:pt x="0" y="27"/>
                </a:cubicBezTo>
                <a:cubicBezTo>
                  <a:pt x="6" y="33"/>
                  <a:pt x="6" y="33"/>
                  <a:pt x="6" y="33"/>
                </a:cubicBezTo>
                <a:cubicBezTo>
                  <a:pt x="10" y="27"/>
                  <a:pt x="10" y="27"/>
                  <a:pt x="10" y="27"/>
                </a:cubicBezTo>
                <a:cubicBezTo>
                  <a:pt x="11" y="21"/>
                  <a:pt x="11" y="21"/>
                  <a:pt x="11" y="21"/>
                </a:cubicBezTo>
                <a:cubicBezTo>
                  <a:pt x="14" y="16"/>
                  <a:pt x="14" y="16"/>
                  <a:pt x="14" y="16"/>
                </a:cubicBezTo>
                <a:cubicBezTo>
                  <a:pt x="20" y="16"/>
                  <a:pt x="20" y="16"/>
                  <a:pt x="20" y="16"/>
                </a:cubicBezTo>
                <a:cubicBezTo>
                  <a:pt x="30" y="17"/>
                  <a:pt x="30" y="17"/>
                  <a:pt x="30" y="17"/>
                </a:cubicBezTo>
                <a:cubicBezTo>
                  <a:pt x="42" y="15"/>
                  <a:pt x="42" y="15"/>
                  <a:pt x="42" y="15"/>
                </a:cubicBezTo>
                <a:cubicBezTo>
                  <a:pt x="42" y="19"/>
                  <a:pt x="42" y="19"/>
                  <a:pt x="42" y="19"/>
                </a:cubicBezTo>
                <a:cubicBezTo>
                  <a:pt x="43" y="34"/>
                  <a:pt x="43" y="34"/>
                  <a:pt x="43" y="34"/>
                </a:cubicBezTo>
                <a:cubicBezTo>
                  <a:pt x="45" y="35"/>
                  <a:pt x="45" y="35"/>
                  <a:pt x="45" y="35"/>
                </a:cubicBezTo>
                <a:cubicBezTo>
                  <a:pt x="47" y="29"/>
                  <a:pt x="47" y="29"/>
                  <a:pt x="47" y="29"/>
                </a:cubicBezTo>
                <a:cubicBezTo>
                  <a:pt x="47" y="29"/>
                  <a:pt x="50" y="17"/>
                  <a:pt x="45" y="11"/>
                </a:cubicBezTo>
                <a:close/>
              </a:path>
            </a:pathLst>
          </a:custGeom>
          <a:solidFill>
            <a:srgbClr val="231F20"/>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39942" name="Freeform 10"/>
          <p:cNvSpPr>
            <a:spLocks noChangeArrowheads="1"/>
          </p:cNvSpPr>
          <p:nvPr/>
        </p:nvSpPr>
        <p:spPr bwMode="auto">
          <a:xfrm>
            <a:off x="5407025" y="2846388"/>
            <a:ext cx="1516063" cy="1985962"/>
          </a:xfrm>
          <a:custGeom>
            <a:avLst/>
            <a:gdLst>
              <a:gd name="T0" fmla="*/ 2147483646 w 153"/>
              <a:gd name="T1" fmla="*/ 2147483646 h 200"/>
              <a:gd name="T2" fmla="*/ 2147483646 w 153"/>
              <a:gd name="T3" fmla="*/ 2147483646 h 200"/>
              <a:gd name="T4" fmla="*/ 2147483646 w 153"/>
              <a:gd name="T5" fmla="*/ 2147483646 h 200"/>
              <a:gd name="T6" fmla="*/ 2147483646 w 153"/>
              <a:gd name="T7" fmla="*/ 2147483646 h 200"/>
              <a:gd name="T8" fmla="*/ 2147483646 w 153"/>
              <a:gd name="T9" fmla="*/ 2147483646 h 200"/>
              <a:gd name="T10" fmla="*/ 2147483646 w 153"/>
              <a:gd name="T11" fmla="*/ 2147483646 h 200"/>
              <a:gd name="T12" fmla="*/ 2147483646 w 153"/>
              <a:gd name="T13" fmla="*/ 2147483646 h 200"/>
              <a:gd name="T14" fmla="*/ 2147483646 w 153"/>
              <a:gd name="T15" fmla="*/ 2147483646 h 200"/>
              <a:gd name="T16" fmla="*/ 2147483646 w 153"/>
              <a:gd name="T17" fmla="*/ 2147483646 h 200"/>
              <a:gd name="T18" fmla="*/ 2147483646 w 153"/>
              <a:gd name="T19" fmla="*/ 2147483646 h 200"/>
              <a:gd name="T20" fmla="*/ 2147483646 w 153"/>
              <a:gd name="T21" fmla="*/ 2147483646 h 200"/>
              <a:gd name="T22" fmla="*/ 2147483646 w 153"/>
              <a:gd name="T23" fmla="*/ 2147483646 h 200"/>
              <a:gd name="T24" fmla="*/ 2147483646 w 153"/>
              <a:gd name="T25" fmla="*/ 0 h 200"/>
              <a:gd name="T26" fmla="*/ 2147483646 w 153"/>
              <a:gd name="T27" fmla="*/ 2147483646 h 200"/>
              <a:gd name="T28" fmla="*/ 2147483646 w 153"/>
              <a:gd name="T29" fmla="*/ 2147483646 h 200"/>
              <a:gd name="T30" fmla="*/ 2147483646 w 153"/>
              <a:gd name="T31" fmla="*/ 2147483646 h 200"/>
              <a:gd name="T32" fmla="*/ 2147483646 w 153"/>
              <a:gd name="T33" fmla="*/ 2147483646 h 200"/>
              <a:gd name="T34" fmla="*/ 2147483646 w 153"/>
              <a:gd name="T35" fmla="*/ 2147483646 h 200"/>
              <a:gd name="T36" fmla="*/ 2147483646 w 153"/>
              <a:gd name="T37" fmla="*/ 2147483646 h 200"/>
              <a:gd name="T38" fmla="*/ 2147483646 w 153"/>
              <a:gd name="T39" fmla="*/ 2147483646 h 200"/>
              <a:gd name="T40" fmla="*/ 2147483646 w 153"/>
              <a:gd name="T41" fmla="*/ 2147483646 h 200"/>
              <a:gd name="T42" fmla="*/ 0 w 153"/>
              <a:gd name="T43" fmla="*/ 2147483646 h 200"/>
              <a:gd name="T44" fmla="*/ 2147483646 w 153"/>
              <a:gd name="T45" fmla="*/ 2147483646 h 200"/>
              <a:gd name="T46" fmla="*/ 2147483646 w 153"/>
              <a:gd name="T47" fmla="*/ 2147483646 h 200"/>
              <a:gd name="T48" fmla="*/ 2147483646 w 153"/>
              <a:gd name="T49" fmla="*/ 2147483646 h 200"/>
              <a:gd name="T50" fmla="*/ 2147483646 w 153"/>
              <a:gd name="T51" fmla="*/ 2147483646 h 200"/>
              <a:gd name="T52" fmla="*/ 2147483646 w 153"/>
              <a:gd name="T53" fmla="*/ 2147483646 h 200"/>
              <a:gd name="T54" fmla="*/ 2147483646 w 153"/>
              <a:gd name="T55" fmla="*/ 2147483646 h 200"/>
              <a:gd name="T56" fmla="*/ 2147483646 w 153"/>
              <a:gd name="T57" fmla="*/ 2147483646 h 200"/>
              <a:gd name="T58" fmla="*/ 2147483646 w 153"/>
              <a:gd name="T59" fmla="*/ 2147483646 h 200"/>
              <a:gd name="T60" fmla="*/ 2147483646 w 153"/>
              <a:gd name="T61" fmla="*/ 2147483646 h 200"/>
              <a:gd name="T62" fmla="*/ 2147483646 w 153"/>
              <a:gd name="T63" fmla="*/ 2147483646 h 200"/>
              <a:gd name="T64" fmla="*/ 2147483646 w 153"/>
              <a:gd name="T65" fmla="*/ 2147483646 h 200"/>
              <a:gd name="T66" fmla="*/ 2147483646 w 153"/>
              <a:gd name="T67" fmla="*/ 2147483646 h 200"/>
              <a:gd name="T68" fmla="*/ 2147483646 w 153"/>
              <a:gd name="T69" fmla="*/ 2147483646 h 200"/>
              <a:gd name="T70" fmla="*/ 2147483646 w 153"/>
              <a:gd name="T71" fmla="*/ 2147483646 h 200"/>
              <a:gd name="T72" fmla="*/ 2147483646 w 153"/>
              <a:gd name="T73" fmla="*/ 2147483646 h 200"/>
              <a:gd name="T74" fmla="*/ 2147483646 w 153"/>
              <a:gd name="T75" fmla="*/ 2147483646 h 200"/>
              <a:gd name="T76" fmla="*/ 2147483646 w 153"/>
              <a:gd name="T77" fmla="*/ 2147483646 h 200"/>
              <a:gd name="T78" fmla="*/ 2147483646 w 153"/>
              <a:gd name="T79" fmla="*/ 2147483646 h 200"/>
              <a:gd name="T80" fmla="*/ 2147483646 w 153"/>
              <a:gd name="T81" fmla="*/ 2147483646 h 200"/>
              <a:gd name="T82" fmla="*/ 2147483646 w 153"/>
              <a:gd name="T83" fmla="*/ 2147483646 h 200"/>
              <a:gd name="T84" fmla="*/ 2147483646 w 153"/>
              <a:gd name="T85" fmla="*/ 2147483646 h 200"/>
              <a:gd name="T86" fmla="*/ 2147483646 w 153"/>
              <a:gd name="T87" fmla="*/ 2147483646 h 200"/>
              <a:gd name="T88" fmla="*/ 2147483646 w 153"/>
              <a:gd name="T89" fmla="*/ 2147483646 h 20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53"/>
              <a:gd name="T136" fmla="*/ 0 h 200"/>
              <a:gd name="T137" fmla="*/ 153 w 153"/>
              <a:gd name="T138" fmla="*/ 200 h 200"/>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53" h="200">
                <a:moveTo>
                  <a:pt x="148" y="80"/>
                </a:moveTo>
                <a:cubicBezTo>
                  <a:pt x="148" y="80"/>
                  <a:pt x="148" y="73"/>
                  <a:pt x="147" y="71"/>
                </a:cubicBezTo>
                <a:cubicBezTo>
                  <a:pt x="146" y="69"/>
                  <a:pt x="147" y="51"/>
                  <a:pt x="147" y="51"/>
                </a:cubicBezTo>
                <a:cubicBezTo>
                  <a:pt x="147" y="51"/>
                  <a:pt x="147" y="41"/>
                  <a:pt x="147" y="39"/>
                </a:cubicBezTo>
                <a:cubicBezTo>
                  <a:pt x="146" y="37"/>
                  <a:pt x="145" y="27"/>
                  <a:pt x="145" y="27"/>
                </a:cubicBezTo>
                <a:cubicBezTo>
                  <a:pt x="139" y="25"/>
                  <a:pt x="139" y="25"/>
                  <a:pt x="139" y="25"/>
                </a:cubicBezTo>
                <a:cubicBezTo>
                  <a:pt x="118" y="18"/>
                  <a:pt x="118" y="18"/>
                  <a:pt x="118" y="18"/>
                </a:cubicBezTo>
                <a:cubicBezTo>
                  <a:pt x="105" y="5"/>
                  <a:pt x="105" y="5"/>
                  <a:pt x="105" y="5"/>
                </a:cubicBezTo>
                <a:cubicBezTo>
                  <a:pt x="105" y="5"/>
                  <a:pt x="105" y="5"/>
                  <a:pt x="105" y="5"/>
                </a:cubicBezTo>
                <a:cubicBezTo>
                  <a:pt x="104" y="7"/>
                  <a:pt x="104" y="7"/>
                  <a:pt x="104" y="7"/>
                </a:cubicBezTo>
                <a:cubicBezTo>
                  <a:pt x="92" y="16"/>
                  <a:pt x="92" y="16"/>
                  <a:pt x="92" y="16"/>
                </a:cubicBezTo>
                <a:cubicBezTo>
                  <a:pt x="88" y="14"/>
                  <a:pt x="88" y="14"/>
                  <a:pt x="88" y="14"/>
                </a:cubicBezTo>
                <a:cubicBezTo>
                  <a:pt x="75" y="0"/>
                  <a:pt x="75" y="0"/>
                  <a:pt x="75" y="0"/>
                </a:cubicBezTo>
                <a:cubicBezTo>
                  <a:pt x="65" y="6"/>
                  <a:pt x="65" y="6"/>
                  <a:pt x="65" y="6"/>
                </a:cubicBezTo>
                <a:cubicBezTo>
                  <a:pt x="59" y="9"/>
                  <a:pt x="59" y="9"/>
                  <a:pt x="59" y="9"/>
                </a:cubicBezTo>
                <a:cubicBezTo>
                  <a:pt x="21" y="19"/>
                  <a:pt x="21" y="19"/>
                  <a:pt x="21" y="19"/>
                </a:cubicBezTo>
                <a:cubicBezTo>
                  <a:pt x="20" y="22"/>
                  <a:pt x="20" y="22"/>
                  <a:pt x="20" y="22"/>
                </a:cubicBezTo>
                <a:cubicBezTo>
                  <a:pt x="16" y="33"/>
                  <a:pt x="16" y="33"/>
                  <a:pt x="16" y="33"/>
                </a:cubicBezTo>
                <a:cubicBezTo>
                  <a:pt x="14" y="48"/>
                  <a:pt x="14" y="48"/>
                  <a:pt x="14" y="48"/>
                </a:cubicBezTo>
                <a:cubicBezTo>
                  <a:pt x="12" y="78"/>
                  <a:pt x="12" y="78"/>
                  <a:pt x="12" y="78"/>
                </a:cubicBezTo>
                <a:cubicBezTo>
                  <a:pt x="3" y="124"/>
                  <a:pt x="3" y="124"/>
                  <a:pt x="3" y="124"/>
                </a:cubicBezTo>
                <a:cubicBezTo>
                  <a:pt x="0" y="166"/>
                  <a:pt x="0" y="166"/>
                  <a:pt x="0" y="166"/>
                </a:cubicBezTo>
                <a:cubicBezTo>
                  <a:pt x="19" y="170"/>
                  <a:pt x="19" y="170"/>
                  <a:pt x="19" y="170"/>
                </a:cubicBezTo>
                <a:cubicBezTo>
                  <a:pt x="19" y="189"/>
                  <a:pt x="19" y="189"/>
                  <a:pt x="19" y="189"/>
                </a:cubicBezTo>
                <a:cubicBezTo>
                  <a:pt x="23" y="194"/>
                  <a:pt x="23" y="194"/>
                  <a:pt x="23" y="194"/>
                </a:cubicBezTo>
                <a:cubicBezTo>
                  <a:pt x="36" y="200"/>
                  <a:pt x="36" y="200"/>
                  <a:pt x="36" y="200"/>
                </a:cubicBezTo>
                <a:cubicBezTo>
                  <a:pt x="40" y="197"/>
                  <a:pt x="40" y="197"/>
                  <a:pt x="40" y="197"/>
                </a:cubicBezTo>
                <a:cubicBezTo>
                  <a:pt x="51" y="177"/>
                  <a:pt x="51" y="177"/>
                  <a:pt x="51" y="177"/>
                </a:cubicBezTo>
                <a:cubicBezTo>
                  <a:pt x="56" y="150"/>
                  <a:pt x="56" y="150"/>
                  <a:pt x="56" y="150"/>
                </a:cubicBezTo>
                <a:cubicBezTo>
                  <a:pt x="64" y="149"/>
                  <a:pt x="64" y="149"/>
                  <a:pt x="64" y="149"/>
                </a:cubicBezTo>
                <a:cubicBezTo>
                  <a:pt x="79" y="147"/>
                  <a:pt x="79" y="147"/>
                  <a:pt x="79" y="147"/>
                </a:cubicBezTo>
                <a:cubicBezTo>
                  <a:pt x="97" y="139"/>
                  <a:pt x="97" y="139"/>
                  <a:pt x="97" y="139"/>
                </a:cubicBezTo>
                <a:cubicBezTo>
                  <a:pt x="117" y="133"/>
                  <a:pt x="117" y="133"/>
                  <a:pt x="117" y="133"/>
                </a:cubicBezTo>
                <a:cubicBezTo>
                  <a:pt x="122" y="138"/>
                  <a:pt x="122" y="138"/>
                  <a:pt x="122" y="138"/>
                </a:cubicBezTo>
                <a:cubicBezTo>
                  <a:pt x="125" y="144"/>
                  <a:pt x="125" y="144"/>
                  <a:pt x="125" y="144"/>
                </a:cubicBezTo>
                <a:cubicBezTo>
                  <a:pt x="129" y="152"/>
                  <a:pt x="129" y="152"/>
                  <a:pt x="129" y="152"/>
                </a:cubicBezTo>
                <a:cubicBezTo>
                  <a:pt x="129" y="170"/>
                  <a:pt x="129" y="170"/>
                  <a:pt x="129" y="170"/>
                </a:cubicBezTo>
                <a:cubicBezTo>
                  <a:pt x="135" y="164"/>
                  <a:pt x="135" y="164"/>
                  <a:pt x="135" y="164"/>
                </a:cubicBezTo>
                <a:cubicBezTo>
                  <a:pt x="137" y="154"/>
                  <a:pt x="137" y="154"/>
                  <a:pt x="137" y="154"/>
                </a:cubicBezTo>
                <a:cubicBezTo>
                  <a:pt x="142" y="143"/>
                  <a:pt x="142" y="143"/>
                  <a:pt x="142" y="143"/>
                </a:cubicBezTo>
                <a:cubicBezTo>
                  <a:pt x="144" y="141"/>
                  <a:pt x="144" y="141"/>
                  <a:pt x="144" y="141"/>
                </a:cubicBezTo>
                <a:cubicBezTo>
                  <a:pt x="149" y="126"/>
                  <a:pt x="149" y="126"/>
                  <a:pt x="149" y="126"/>
                </a:cubicBezTo>
                <a:cubicBezTo>
                  <a:pt x="152" y="103"/>
                  <a:pt x="152" y="103"/>
                  <a:pt x="152" y="103"/>
                </a:cubicBezTo>
                <a:cubicBezTo>
                  <a:pt x="153" y="94"/>
                  <a:pt x="153" y="94"/>
                  <a:pt x="153" y="94"/>
                </a:cubicBezTo>
                <a:lnTo>
                  <a:pt x="148" y="80"/>
                </a:lnTo>
                <a:close/>
              </a:path>
            </a:pathLst>
          </a:custGeom>
          <a:solidFill>
            <a:srgbClr val="231F20"/>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39943" name="Freeform 11"/>
          <p:cNvSpPr>
            <a:spLocks noChangeArrowheads="1"/>
          </p:cNvSpPr>
          <p:nvPr/>
        </p:nvSpPr>
        <p:spPr bwMode="auto">
          <a:xfrm>
            <a:off x="5964238" y="2846388"/>
            <a:ext cx="623887" cy="1487487"/>
          </a:xfrm>
          <a:custGeom>
            <a:avLst/>
            <a:gdLst>
              <a:gd name="T0" fmla="*/ 2147483646 w 168"/>
              <a:gd name="T1" fmla="*/ 2147483646 h 400"/>
              <a:gd name="T2" fmla="*/ 2147483646 w 168"/>
              <a:gd name="T3" fmla="*/ 2147483646 h 400"/>
              <a:gd name="T4" fmla="*/ 2147483646 w 168"/>
              <a:gd name="T5" fmla="*/ 2147483646 h 400"/>
              <a:gd name="T6" fmla="*/ 2147483646 w 168"/>
              <a:gd name="T7" fmla="*/ 2147483646 h 400"/>
              <a:gd name="T8" fmla="*/ 2147483646 w 168"/>
              <a:gd name="T9" fmla="*/ 2147483646 h 400"/>
              <a:gd name="T10" fmla="*/ 2147483646 w 168"/>
              <a:gd name="T11" fmla="*/ 2147483646 h 400"/>
              <a:gd name="T12" fmla="*/ 2147483646 w 168"/>
              <a:gd name="T13" fmla="*/ 2147483646 h 400"/>
              <a:gd name="T14" fmla="*/ 2147483646 w 168"/>
              <a:gd name="T15" fmla="*/ 2147483646 h 400"/>
              <a:gd name="T16" fmla="*/ 2147483646 w 168"/>
              <a:gd name="T17" fmla="*/ 2147483646 h 400"/>
              <a:gd name="T18" fmla="*/ 2147483646 w 168"/>
              <a:gd name="T19" fmla="*/ 2147483646 h 400"/>
              <a:gd name="T20" fmla="*/ 2147483646 w 168"/>
              <a:gd name="T21" fmla="*/ 2147483646 h 400"/>
              <a:gd name="T22" fmla="*/ 2147483646 w 168"/>
              <a:gd name="T23" fmla="*/ 2147483646 h 400"/>
              <a:gd name="T24" fmla="*/ 2147483646 w 168"/>
              <a:gd name="T25" fmla="*/ 2147483646 h 400"/>
              <a:gd name="T26" fmla="*/ 2147483646 w 168"/>
              <a:gd name="T27" fmla="*/ 2147483646 h 400"/>
              <a:gd name="T28" fmla="*/ 2147483646 w 168"/>
              <a:gd name="T29" fmla="*/ 0 h 400"/>
              <a:gd name="T30" fmla="*/ 2147483646 w 168"/>
              <a:gd name="T31" fmla="*/ 2147483646 h 400"/>
              <a:gd name="T32" fmla="*/ 2147483646 w 168"/>
              <a:gd name="T33" fmla="*/ 2147483646 h 400"/>
              <a:gd name="T34" fmla="*/ 2147483646 w 168"/>
              <a:gd name="T35" fmla="*/ 2147483646 h 400"/>
              <a:gd name="T36" fmla="*/ 2147483646 w 168"/>
              <a:gd name="T37" fmla="*/ 2147483646 h 400"/>
              <a:gd name="T38" fmla="*/ 2147483646 w 168"/>
              <a:gd name="T39" fmla="*/ 2147483646 h 400"/>
              <a:gd name="T40" fmla="*/ 2147483646 w 168"/>
              <a:gd name="T41" fmla="*/ 2147483646 h 400"/>
              <a:gd name="T42" fmla="*/ 0 w 168"/>
              <a:gd name="T43" fmla="*/ 2147483646 h 400"/>
              <a:gd name="T44" fmla="*/ 2147483646 w 168"/>
              <a:gd name="T45" fmla="*/ 2147483646 h 400"/>
              <a:gd name="T46" fmla="*/ 2147483646 w 168"/>
              <a:gd name="T47" fmla="*/ 2147483646 h 400"/>
              <a:gd name="T48" fmla="*/ 2147483646 w 168"/>
              <a:gd name="T49" fmla="*/ 2147483646 h 400"/>
              <a:gd name="T50" fmla="*/ 2147483646 w 168"/>
              <a:gd name="T51" fmla="*/ 2147483646 h 40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68"/>
              <a:gd name="T79" fmla="*/ 0 h 400"/>
              <a:gd name="T80" fmla="*/ 168 w 168"/>
              <a:gd name="T81" fmla="*/ 400 h 400"/>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68" h="400">
                <a:moveTo>
                  <a:pt x="162" y="355"/>
                </a:moveTo>
                <a:lnTo>
                  <a:pt x="168" y="344"/>
                </a:lnTo>
                <a:lnTo>
                  <a:pt x="162" y="334"/>
                </a:lnTo>
                <a:lnTo>
                  <a:pt x="149" y="277"/>
                </a:lnTo>
                <a:lnTo>
                  <a:pt x="146" y="211"/>
                </a:lnTo>
                <a:lnTo>
                  <a:pt x="154" y="112"/>
                </a:lnTo>
                <a:lnTo>
                  <a:pt x="133" y="58"/>
                </a:lnTo>
                <a:lnTo>
                  <a:pt x="130" y="21"/>
                </a:lnTo>
                <a:lnTo>
                  <a:pt x="136" y="16"/>
                </a:lnTo>
                <a:lnTo>
                  <a:pt x="130" y="13"/>
                </a:lnTo>
                <a:lnTo>
                  <a:pt x="128" y="18"/>
                </a:lnTo>
                <a:lnTo>
                  <a:pt x="96" y="42"/>
                </a:lnTo>
                <a:lnTo>
                  <a:pt x="85" y="37"/>
                </a:lnTo>
                <a:lnTo>
                  <a:pt x="50" y="0"/>
                </a:lnTo>
                <a:lnTo>
                  <a:pt x="40" y="8"/>
                </a:lnTo>
                <a:lnTo>
                  <a:pt x="26" y="96"/>
                </a:lnTo>
                <a:lnTo>
                  <a:pt x="21" y="181"/>
                </a:lnTo>
                <a:lnTo>
                  <a:pt x="21" y="227"/>
                </a:lnTo>
                <a:lnTo>
                  <a:pt x="2" y="392"/>
                </a:lnTo>
                <a:lnTo>
                  <a:pt x="0" y="400"/>
                </a:lnTo>
                <a:lnTo>
                  <a:pt x="21" y="398"/>
                </a:lnTo>
                <a:lnTo>
                  <a:pt x="61" y="392"/>
                </a:lnTo>
                <a:lnTo>
                  <a:pt x="109" y="371"/>
                </a:lnTo>
                <a:lnTo>
                  <a:pt x="162" y="355"/>
                </a:lnTo>
                <a:close/>
              </a:path>
            </a:pathLst>
          </a:custGeom>
          <a:solidFill>
            <a:srgbClr val="FFFFF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39944" name="Freeform 12"/>
          <p:cNvSpPr>
            <a:spLocks noChangeArrowheads="1"/>
          </p:cNvSpPr>
          <p:nvPr/>
        </p:nvSpPr>
        <p:spPr bwMode="auto">
          <a:xfrm>
            <a:off x="6089650" y="2982913"/>
            <a:ext cx="290513" cy="1301750"/>
          </a:xfrm>
          <a:custGeom>
            <a:avLst/>
            <a:gdLst>
              <a:gd name="T0" fmla="*/ 2147483646 w 29"/>
              <a:gd name="T1" fmla="*/ 2147483646 h 131"/>
              <a:gd name="T2" fmla="*/ 2147483646 w 29"/>
              <a:gd name="T3" fmla="*/ 2147483646 h 131"/>
              <a:gd name="T4" fmla="*/ 2147483646 w 29"/>
              <a:gd name="T5" fmla="*/ 2147483646 h 131"/>
              <a:gd name="T6" fmla="*/ 2147483646 w 29"/>
              <a:gd name="T7" fmla="*/ 2147483646 h 131"/>
              <a:gd name="T8" fmla="*/ 0 w 29"/>
              <a:gd name="T9" fmla="*/ 2147483646 h 131"/>
              <a:gd name="T10" fmla="*/ 2147483646 w 29"/>
              <a:gd name="T11" fmla="*/ 2147483646 h 131"/>
              <a:gd name="T12" fmla="*/ 2147483646 w 29"/>
              <a:gd name="T13" fmla="*/ 2147483646 h 131"/>
              <a:gd name="T14" fmla="*/ 2147483646 w 29"/>
              <a:gd name="T15" fmla="*/ 2147483646 h 131"/>
              <a:gd name="T16" fmla="*/ 2147483646 w 29"/>
              <a:gd name="T17" fmla="*/ 2147483646 h 131"/>
              <a:gd name="T18" fmla="*/ 2147483646 w 29"/>
              <a:gd name="T19" fmla="*/ 2147483646 h 131"/>
              <a:gd name="T20" fmla="*/ 2147483646 w 29"/>
              <a:gd name="T21" fmla="*/ 2147483646 h 131"/>
              <a:gd name="T22" fmla="*/ 2147483646 w 29"/>
              <a:gd name="T23" fmla="*/ 2147483646 h 131"/>
              <a:gd name="T24" fmla="*/ 2147483646 w 29"/>
              <a:gd name="T25" fmla="*/ 2147483646 h 131"/>
              <a:gd name="T26" fmla="*/ 2147483646 w 29"/>
              <a:gd name="T27" fmla="*/ 2147483646 h 13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9"/>
              <a:gd name="T43" fmla="*/ 0 h 131"/>
              <a:gd name="T44" fmla="*/ 29 w 29"/>
              <a:gd name="T45" fmla="*/ 131 h 131"/>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9" h="131">
                <a:moveTo>
                  <a:pt x="15" y="6"/>
                </a:moveTo>
                <a:cubicBezTo>
                  <a:pt x="16" y="12"/>
                  <a:pt x="16" y="12"/>
                  <a:pt x="16" y="12"/>
                </a:cubicBezTo>
                <a:cubicBezTo>
                  <a:pt x="15" y="16"/>
                  <a:pt x="15" y="16"/>
                  <a:pt x="15" y="16"/>
                </a:cubicBezTo>
                <a:cubicBezTo>
                  <a:pt x="10" y="61"/>
                  <a:pt x="10" y="61"/>
                  <a:pt x="10" y="61"/>
                </a:cubicBezTo>
                <a:cubicBezTo>
                  <a:pt x="0" y="119"/>
                  <a:pt x="0" y="119"/>
                  <a:pt x="0" y="119"/>
                </a:cubicBezTo>
                <a:cubicBezTo>
                  <a:pt x="9" y="131"/>
                  <a:pt x="9" y="131"/>
                  <a:pt x="9" y="131"/>
                </a:cubicBezTo>
                <a:cubicBezTo>
                  <a:pt x="23" y="124"/>
                  <a:pt x="23" y="124"/>
                  <a:pt x="23" y="124"/>
                </a:cubicBezTo>
                <a:cubicBezTo>
                  <a:pt x="24" y="120"/>
                  <a:pt x="24" y="120"/>
                  <a:pt x="24" y="120"/>
                </a:cubicBezTo>
                <a:cubicBezTo>
                  <a:pt x="29" y="71"/>
                  <a:pt x="29" y="71"/>
                  <a:pt x="29" y="71"/>
                </a:cubicBezTo>
                <a:cubicBezTo>
                  <a:pt x="28" y="34"/>
                  <a:pt x="28" y="34"/>
                  <a:pt x="28" y="34"/>
                </a:cubicBezTo>
                <a:cubicBezTo>
                  <a:pt x="24" y="18"/>
                  <a:pt x="24" y="18"/>
                  <a:pt x="24" y="18"/>
                </a:cubicBezTo>
                <a:cubicBezTo>
                  <a:pt x="23" y="13"/>
                  <a:pt x="23" y="13"/>
                  <a:pt x="23" y="13"/>
                </a:cubicBezTo>
                <a:cubicBezTo>
                  <a:pt x="28" y="7"/>
                  <a:pt x="28" y="7"/>
                  <a:pt x="28" y="7"/>
                </a:cubicBezTo>
                <a:cubicBezTo>
                  <a:pt x="28" y="7"/>
                  <a:pt x="23" y="0"/>
                  <a:pt x="15" y="6"/>
                </a:cubicBezTo>
                <a:close/>
              </a:path>
            </a:pathLst>
          </a:custGeom>
          <a:solidFill>
            <a:srgbClr val="0057B9"/>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39945" name="Freeform 13"/>
          <p:cNvSpPr>
            <a:spLocks noChangeArrowheads="1"/>
          </p:cNvSpPr>
          <p:nvPr/>
        </p:nvSpPr>
        <p:spPr bwMode="auto">
          <a:xfrm>
            <a:off x="5632450" y="4165600"/>
            <a:ext cx="1063625" cy="2324100"/>
          </a:xfrm>
          <a:custGeom>
            <a:avLst/>
            <a:gdLst>
              <a:gd name="T0" fmla="*/ 2147483646 w 107"/>
              <a:gd name="T1" fmla="*/ 2147483646 h 234"/>
              <a:gd name="T2" fmla="*/ 2147483646 w 107"/>
              <a:gd name="T3" fmla="*/ 2147483646 h 234"/>
              <a:gd name="T4" fmla="*/ 2147483646 w 107"/>
              <a:gd name="T5" fmla="*/ 2147483646 h 234"/>
              <a:gd name="T6" fmla="*/ 2147483646 w 107"/>
              <a:gd name="T7" fmla="*/ 2147483646 h 234"/>
              <a:gd name="T8" fmla="*/ 2147483646 w 107"/>
              <a:gd name="T9" fmla="*/ 0 h 234"/>
              <a:gd name="T10" fmla="*/ 2147483646 w 107"/>
              <a:gd name="T11" fmla="*/ 2147483646 h 234"/>
              <a:gd name="T12" fmla="*/ 2147483646 w 107"/>
              <a:gd name="T13" fmla="*/ 2147483646 h 234"/>
              <a:gd name="T14" fmla="*/ 2147483646 w 107"/>
              <a:gd name="T15" fmla="*/ 2147483646 h 234"/>
              <a:gd name="T16" fmla="*/ 2147483646 w 107"/>
              <a:gd name="T17" fmla="*/ 2147483646 h 234"/>
              <a:gd name="T18" fmla="*/ 2147483646 w 107"/>
              <a:gd name="T19" fmla="*/ 2147483646 h 234"/>
              <a:gd name="T20" fmla="*/ 2147483646 w 107"/>
              <a:gd name="T21" fmla="*/ 2147483646 h 234"/>
              <a:gd name="T22" fmla="*/ 2147483646 w 107"/>
              <a:gd name="T23" fmla="*/ 2147483646 h 234"/>
              <a:gd name="T24" fmla="*/ 2147483646 w 107"/>
              <a:gd name="T25" fmla="*/ 2147483646 h 234"/>
              <a:gd name="T26" fmla="*/ 0 w 107"/>
              <a:gd name="T27" fmla="*/ 2147483646 h 234"/>
              <a:gd name="T28" fmla="*/ 2147483646 w 107"/>
              <a:gd name="T29" fmla="*/ 2147483646 h 234"/>
              <a:gd name="T30" fmla="*/ 2147483646 w 107"/>
              <a:gd name="T31" fmla="*/ 2147483646 h 234"/>
              <a:gd name="T32" fmla="*/ 2147483646 w 107"/>
              <a:gd name="T33" fmla="*/ 2147483646 h 234"/>
              <a:gd name="T34" fmla="*/ 2147483646 w 107"/>
              <a:gd name="T35" fmla="*/ 2147483646 h 234"/>
              <a:gd name="T36" fmla="*/ 2147483646 w 107"/>
              <a:gd name="T37" fmla="*/ 2147483646 h 234"/>
              <a:gd name="T38" fmla="*/ 2147483646 w 107"/>
              <a:gd name="T39" fmla="*/ 2147483646 h 234"/>
              <a:gd name="T40" fmla="*/ 2147483646 w 107"/>
              <a:gd name="T41" fmla="*/ 2147483646 h 234"/>
              <a:gd name="T42" fmla="*/ 2147483646 w 107"/>
              <a:gd name="T43" fmla="*/ 2147483646 h 234"/>
              <a:gd name="T44" fmla="*/ 2147483646 w 107"/>
              <a:gd name="T45" fmla="*/ 2147483646 h 234"/>
              <a:gd name="T46" fmla="*/ 2147483646 w 107"/>
              <a:gd name="T47" fmla="*/ 2147483646 h 234"/>
              <a:gd name="T48" fmla="*/ 2147483646 w 107"/>
              <a:gd name="T49" fmla="*/ 2147483646 h 234"/>
              <a:gd name="T50" fmla="*/ 2147483646 w 107"/>
              <a:gd name="T51" fmla="*/ 2147483646 h 234"/>
              <a:gd name="T52" fmla="*/ 2147483646 w 107"/>
              <a:gd name="T53" fmla="*/ 2147483646 h 234"/>
              <a:gd name="T54" fmla="*/ 2147483646 w 107"/>
              <a:gd name="T55" fmla="*/ 2147483646 h 234"/>
              <a:gd name="T56" fmla="*/ 2147483646 w 107"/>
              <a:gd name="T57" fmla="*/ 2147483646 h 234"/>
              <a:gd name="T58" fmla="*/ 2147483646 w 107"/>
              <a:gd name="T59" fmla="*/ 2147483646 h 234"/>
              <a:gd name="T60" fmla="*/ 2147483646 w 107"/>
              <a:gd name="T61" fmla="*/ 2147483646 h 234"/>
              <a:gd name="T62" fmla="*/ 2147483646 w 107"/>
              <a:gd name="T63" fmla="*/ 2147483646 h 234"/>
              <a:gd name="T64" fmla="*/ 2147483646 w 107"/>
              <a:gd name="T65" fmla="*/ 2147483646 h 234"/>
              <a:gd name="T66" fmla="*/ 2147483646 w 107"/>
              <a:gd name="T67" fmla="*/ 2147483646 h 234"/>
              <a:gd name="T68" fmla="*/ 2147483646 w 107"/>
              <a:gd name="T69" fmla="*/ 2147483646 h 234"/>
              <a:gd name="T70" fmla="*/ 2147483646 w 107"/>
              <a:gd name="T71" fmla="*/ 2147483646 h 234"/>
              <a:gd name="T72" fmla="*/ 2147483646 w 107"/>
              <a:gd name="T73" fmla="*/ 2147483646 h 234"/>
              <a:gd name="T74" fmla="*/ 2147483646 w 107"/>
              <a:gd name="T75" fmla="*/ 2147483646 h 234"/>
              <a:gd name="T76" fmla="*/ 2147483646 w 107"/>
              <a:gd name="T77" fmla="*/ 2147483646 h 234"/>
              <a:gd name="T78" fmla="*/ 2147483646 w 107"/>
              <a:gd name="T79" fmla="*/ 2147483646 h 234"/>
              <a:gd name="T80" fmla="*/ 2147483646 w 107"/>
              <a:gd name="T81" fmla="*/ 2147483646 h 234"/>
              <a:gd name="T82" fmla="*/ 2147483646 w 107"/>
              <a:gd name="T83" fmla="*/ 2147483646 h 234"/>
              <a:gd name="T84" fmla="*/ 2147483646 w 107"/>
              <a:gd name="T85" fmla="*/ 2147483646 h 234"/>
              <a:gd name="T86" fmla="*/ 2147483646 w 107"/>
              <a:gd name="T87" fmla="*/ 2147483646 h 234"/>
              <a:gd name="T88" fmla="*/ 2147483646 w 107"/>
              <a:gd name="T89" fmla="*/ 2147483646 h 234"/>
              <a:gd name="T90" fmla="*/ 2147483646 w 107"/>
              <a:gd name="T91" fmla="*/ 2147483646 h 234"/>
              <a:gd name="T92" fmla="*/ 2147483646 w 107"/>
              <a:gd name="T93" fmla="*/ 2147483646 h 234"/>
              <a:gd name="T94" fmla="*/ 2147483646 w 107"/>
              <a:gd name="T95" fmla="*/ 2147483646 h 234"/>
              <a:gd name="T96" fmla="*/ 2147483646 w 107"/>
              <a:gd name="T97" fmla="*/ 2147483646 h 234"/>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07"/>
              <a:gd name="T148" fmla="*/ 0 h 234"/>
              <a:gd name="T149" fmla="*/ 107 w 107"/>
              <a:gd name="T150" fmla="*/ 234 h 234"/>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07" h="234">
                <a:moveTo>
                  <a:pt x="106" y="37"/>
                </a:moveTo>
                <a:cubicBezTo>
                  <a:pt x="106" y="19"/>
                  <a:pt x="106" y="19"/>
                  <a:pt x="106" y="19"/>
                </a:cubicBezTo>
                <a:cubicBezTo>
                  <a:pt x="102" y="11"/>
                  <a:pt x="102" y="11"/>
                  <a:pt x="102" y="11"/>
                </a:cubicBezTo>
                <a:cubicBezTo>
                  <a:pt x="99" y="5"/>
                  <a:pt x="99" y="5"/>
                  <a:pt x="99" y="5"/>
                </a:cubicBezTo>
                <a:cubicBezTo>
                  <a:pt x="94" y="0"/>
                  <a:pt x="94" y="0"/>
                  <a:pt x="94" y="0"/>
                </a:cubicBezTo>
                <a:cubicBezTo>
                  <a:pt x="74" y="6"/>
                  <a:pt x="74" y="6"/>
                  <a:pt x="74" y="6"/>
                </a:cubicBezTo>
                <a:cubicBezTo>
                  <a:pt x="56" y="14"/>
                  <a:pt x="56" y="14"/>
                  <a:pt x="56" y="14"/>
                </a:cubicBezTo>
                <a:cubicBezTo>
                  <a:pt x="41" y="16"/>
                  <a:pt x="41" y="16"/>
                  <a:pt x="41" y="16"/>
                </a:cubicBezTo>
                <a:cubicBezTo>
                  <a:pt x="33" y="17"/>
                  <a:pt x="33" y="17"/>
                  <a:pt x="33" y="17"/>
                </a:cubicBezTo>
                <a:cubicBezTo>
                  <a:pt x="28" y="44"/>
                  <a:pt x="28" y="44"/>
                  <a:pt x="28" y="44"/>
                </a:cubicBezTo>
                <a:cubicBezTo>
                  <a:pt x="17" y="64"/>
                  <a:pt x="17" y="64"/>
                  <a:pt x="17" y="64"/>
                </a:cubicBezTo>
                <a:cubicBezTo>
                  <a:pt x="13" y="67"/>
                  <a:pt x="13" y="67"/>
                  <a:pt x="13" y="67"/>
                </a:cubicBezTo>
                <a:cubicBezTo>
                  <a:pt x="2" y="61"/>
                  <a:pt x="2" y="61"/>
                  <a:pt x="2" y="61"/>
                </a:cubicBezTo>
                <a:cubicBezTo>
                  <a:pt x="1" y="67"/>
                  <a:pt x="0" y="78"/>
                  <a:pt x="0" y="79"/>
                </a:cubicBezTo>
                <a:cubicBezTo>
                  <a:pt x="0" y="80"/>
                  <a:pt x="5" y="115"/>
                  <a:pt x="5" y="116"/>
                </a:cubicBezTo>
                <a:cubicBezTo>
                  <a:pt x="5" y="118"/>
                  <a:pt x="13" y="167"/>
                  <a:pt x="14" y="169"/>
                </a:cubicBezTo>
                <a:cubicBezTo>
                  <a:pt x="15" y="171"/>
                  <a:pt x="22" y="194"/>
                  <a:pt x="22" y="194"/>
                </a:cubicBezTo>
                <a:cubicBezTo>
                  <a:pt x="22" y="194"/>
                  <a:pt x="23" y="198"/>
                  <a:pt x="23" y="199"/>
                </a:cubicBezTo>
                <a:cubicBezTo>
                  <a:pt x="24" y="200"/>
                  <a:pt x="33" y="203"/>
                  <a:pt x="33" y="203"/>
                </a:cubicBezTo>
                <a:cubicBezTo>
                  <a:pt x="43" y="201"/>
                  <a:pt x="43" y="201"/>
                  <a:pt x="43" y="201"/>
                </a:cubicBezTo>
                <a:cubicBezTo>
                  <a:pt x="43" y="201"/>
                  <a:pt x="46" y="197"/>
                  <a:pt x="47" y="196"/>
                </a:cubicBezTo>
                <a:cubicBezTo>
                  <a:pt x="47" y="195"/>
                  <a:pt x="48" y="189"/>
                  <a:pt x="48" y="189"/>
                </a:cubicBezTo>
                <a:cubicBezTo>
                  <a:pt x="49" y="174"/>
                  <a:pt x="49" y="174"/>
                  <a:pt x="49" y="174"/>
                </a:cubicBezTo>
                <a:cubicBezTo>
                  <a:pt x="50" y="169"/>
                  <a:pt x="50" y="169"/>
                  <a:pt x="50" y="169"/>
                </a:cubicBezTo>
                <a:cubicBezTo>
                  <a:pt x="50" y="169"/>
                  <a:pt x="48" y="157"/>
                  <a:pt x="48" y="156"/>
                </a:cubicBezTo>
                <a:cubicBezTo>
                  <a:pt x="48" y="155"/>
                  <a:pt x="49" y="149"/>
                  <a:pt x="49" y="149"/>
                </a:cubicBezTo>
                <a:cubicBezTo>
                  <a:pt x="48" y="124"/>
                  <a:pt x="48" y="124"/>
                  <a:pt x="48" y="124"/>
                </a:cubicBezTo>
                <a:cubicBezTo>
                  <a:pt x="48" y="124"/>
                  <a:pt x="46" y="119"/>
                  <a:pt x="47" y="117"/>
                </a:cubicBezTo>
                <a:cubicBezTo>
                  <a:pt x="47" y="116"/>
                  <a:pt x="50" y="109"/>
                  <a:pt x="50" y="109"/>
                </a:cubicBezTo>
                <a:cubicBezTo>
                  <a:pt x="50" y="103"/>
                  <a:pt x="50" y="103"/>
                  <a:pt x="50" y="103"/>
                </a:cubicBezTo>
                <a:cubicBezTo>
                  <a:pt x="56" y="74"/>
                  <a:pt x="56" y="74"/>
                  <a:pt x="56" y="74"/>
                </a:cubicBezTo>
                <a:cubicBezTo>
                  <a:pt x="63" y="127"/>
                  <a:pt x="63" y="127"/>
                  <a:pt x="63" y="127"/>
                </a:cubicBezTo>
                <a:cubicBezTo>
                  <a:pt x="69" y="149"/>
                  <a:pt x="69" y="149"/>
                  <a:pt x="69" y="149"/>
                </a:cubicBezTo>
                <a:cubicBezTo>
                  <a:pt x="67" y="162"/>
                  <a:pt x="67" y="162"/>
                  <a:pt x="67" y="162"/>
                </a:cubicBezTo>
                <a:cubicBezTo>
                  <a:pt x="59" y="187"/>
                  <a:pt x="59" y="187"/>
                  <a:pt x="59" y="187"/>
                </a:cubicBezTo>
                <a:cubicBezTo>
                  <a:pt x="62" y="212"/>
                  <a:pt x="62" y="212"/>
                  <a:pt x="62" y="212"/>
                </a:cubicBezTo>
                <a:cubicBezTo>
                  <a:pt x="60" y="234"/>
                  <a:pt x="60" y="234"/>
                  <a:pt x="60" y="234"/>
                </a:cubicBezTo>
                <a:cubicBezTo>
                  <a:pt x="65" y="233"/>
                  <a:pt x="65" y="233"/>
                  <a:pt x="65" y="233"/>
                </a:cubicBezTo>
                <a:cubicBezTo>
                  <a:pt x="79" y="231"/>
                  <a:pt x="79" y="231"/>
                  <a:pt x="79" y="231"/>
                </a:cubicBezTo>
                <a:cubicBezTo>
                  <a:pt x="89" y="232"/>
                  <a:pt x="89" y="232"/>
                  <a:pt x="89" y="232"/>
                </a:cubicBezTo>
                <a:cubicBezTo>
                  <a:pt x="90" y="221"/>
                  <a:pt x="90" y="221"/>
                  <a:pt x="90" y="221"/>
                </a:cubicBezTo>
                <a:cubicBezTo>
                  <a:pt x="91" y="210"/>
                  <a:pt x="91" y="210"/>
                  <a:pt x="91" y="210"/>
                </a:cubicBezTo>
                <a:cubicBezTo>
                  <a:pt x="93" y="200"/>
                  <a:pt x="93" y="200"/>
                  <a:pt x="93" y="200"/>
                </a:cubicBezTo>
                <a:cubicBezTo>
                  <a:pt x="93" y="200"/>
                  <a:pt x="100" y="166"/>
                  <a:pt x="100" y="165"/>
                </a:cubicBezTo>
                <a:cubicBezTo>
                  <a:pt x="101" y="164"/>
                  <a:pt x="103" y="137"/>
                  <a:pt x="103" y="137"/>
                </a:cubicBezTo>
                <a:cubicBezTo>
                  <a:pt x="106" y="78"/>
                  <a:pt x="106" y="78"/>
                  <a:pt x="106" y="78"/>
                </a:cubicBezTo>
                <a:cubicBezTo>
                  <a:pt x="107" y="42"/>
                  <a:pt x="107" y="42"/>
                  <a:pt x="107" y="42"/>
                </a:cubicBezTo>
                <a:cubicBezTo>
                  <a:pt x="107" y="36"/>
                  <a:pt x="107" y="36"/>
                  <a:pt x="107" y="36"/>
                </a:cubicBezTo>
                <a:lnTo>
                  <a:pt x="106" y="37"/>
                </a:lnTo>
                <a:close/>
              </a:path>
            </a:pathLst>
          </a:custGeom>
          <a:solidFill>
            <a:srgbClr val="231F20"/>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39946" name="Freeform 14"/>
          <p:cNvSpPr>
            <a:spLocks noChangeArrowheads="1"/>
          </p:cNvSpPr>
          <p:nvPr/>
        </p:nvSpPr>
        <p:spPr bwMode="auto">
          <a:xfrm>
            <a:off x="5387975" y="4492625"/>
            <a:ext cx="177800" cy="290513"/>
          </a:xfrm>
          <a:custGeom>
            <a:avLst/>
            <a:gdLst>
              <a:gd name="T0" fmla="*/ 2147483646 w 48"/>
              <a:gd name="T1" fmla="*/ 2147483646 h 78"/>
              <a:gd name="T2" fmla="*/ 2147483646 w 48"/>
              <a:gd name="T3" fmla="*/ 0 h 78"/>
              <a:gd name="T4" fmla="*/ 0 w 48"/>
              <a:gd name="T5" fmla="*/ 2147483646 h 78"/>
              <a:gd name="T6" fmla="*/ 2147483646 w 48"/>
              <a:gd name="T7" fmla="*/ 2147483646 h 78"/>
              <a:gd name="T8" fmla="*/ 2147483646 w 48"/>
              <a:gd name="T9" fmla="*/ 2147483646 h 78"/>
              <a:gd name="T10" fmla="*/ 2147483646 w 48"/>
              <a:gd name="T11" fmla="*/ 2147483646 h 78"/>
              <a:gd name="T12" fmla="*/ 2147483646 w 48"/>
              <a:gd name="T13" fmla="*/ 2147483646 h 78"/>
              <a:gd name="T14" fmla="*/ 2147483646 w 48"/>
              <a:gd name="T15" fmla="*/ 2147483646 h 78"/>
              <a:gd name="T16" fmla="*/ 2147483646 w 48"/>
              <a:gd name="T17" fmla="*/ 2147483646 h 78"/>
              <a:gd name="T18" fmla="*/ 2147483646 w 48"/>
              <a:gd name="T19" fmla="*/ 2147483646 h 78"/>
              <a:gd name="T20" fmla="*/ 2147483646 w 48"/>
              <a:gd name="T21" fmla="*/ 2147483646 h 7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8"/>
              <a:gd name="T34" fmla="*/ 0 h 78"/>
              <a:gd name="T35" fmla="*/ 48 w 48"/>
              <a:gd name="T36" fmla="*/ 78 h 7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8" h="78">
                <a:moveTo>
                  <a:pt x="48" y="8"/>
                </a:moveTo>
                <a:lnTo>
                  <a:pt x="13" y="0"/>
                </a:lnTo>
                <a:lnTo>
                  <a:pt x="0" y="54"/>
                </a:lnTo>
                <a:lnTo>
                  <a:pt x="18" y="72"/>
                </a:lnTo>
                <a:lnTo>
                  <a:pt x="24" y="51"/>
                </a:lnTo>
                <a:lnTo>
                  <a:pt x="34" y="78"/>
                </a:lnTo>
                <a:lnTo>
                  <a:pt x="45" y="78"/>
                </a:lnTo>
                <a:lnTo>
                  <a:pt x="48" y="70"/>
                </a:lnTo>
                <a:lnTo>
                  <a:pt x="42" y="45"/>
                </a:lnTo>
                <a:lnTo>
                  <a:pt x="48" y="32"/>
                </a:lnTo>
                <a:lnTo>
                  <a:pt x="48" y="8"/>
                </a:lnTo>
                <a:close/>
              </a:path>
            </a:pathLst>
          </a:custGeom>
          <a:solidFill>
            <a:srgbClr val="FDCF9D"/>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39947" name="Freeform 15"/>
          <p:cNvSpPr>
            <a:spLocks noEditPoints="1" noChangeArrowheads="1"/>
          </p:cNvSpPr>
          <p:nvPr/>
        </p:nvSpPr>
        <p:spPr bwMode="auto">
          <a:xfrm>
            <a:off x="5268913" y="4660900"/>
            <a:ext cx="482600" cy="1133475"/>
          </a:xfrm>
          <a:custGeom>
            <a:avLst/>
            <a:gdLst>
              <a:gd name="T0" fmla="*/ 2147483646 w 49"/>
              <a:gd name="T1" fmla="*/ 2147483646 h 114"/>
              <a:gd name="T2" fmla="*/ 2147483646 w 49"/>
              <a:gd name="T3" fmla="*/ 2147483646 h 114"/>
              <a:gd name="T4" fmla="*/ 2147483646 w 49"/>
              <a:gd name="T5" fmla="*/ 2147483646 h 114"/>
              <a:gd name="T6" fmla="*/ 2147483646 w 49"/>
              <a:gd name="T7" fmla="*/ 0 h 114"/>
              <a:gd name="T8" fmla="*/ 2147483646 w 49"/>
              <a:gd name="T9" fmla="*/ 0 h 114"/>
              <a:gd name="T10" fmla="*/ 2147483646 w 49"/>
              <a:gd name="T11" fmla="*/ 0 h 114"/>
              <a:gd name="T12" fmla="*/ 2147483646 w 49"/>
              <a:gd name="T13" fmla="*/ 2147483646 h 114"/>
              <a:gd name="T14" fmla="*/ 2147483646 w 49"/>
              <a:gd name="T15" fmla="*/ 2147483646 h 114"/>
              <a:gd name="T16" fmla="*/ 2147483646 w 49"/>
              <a:gd name="T17" fmla="*/ 2147483646 h 114"/>
              <a:gd name="T18" fmla="*/ 2147483646 w 49"/>
              <a:gd name="T19" fmla="*/ 2147483646 h 114"/>
              <a:gd name="T20" fmla="*/ 2147483646 w 49"/>
              <a:gd name="T21" fmla="*/ 2147483646 h 114"/>
              <a:gd name="T22" fmla="*/ 2147483646 w 49"/>
              <a:gd name="T23" fmla="*/ 2147483646 h 114"/>
              <a:gd name="T24" fmla="*/ 2147483646 w 49"/>
              <a:gd name="T25" fmla="*/ 2147483646 h 114"/>
              <a:gd name="T26" fmla="*/ 2147483646 w 49"/>
              <a:gd name="T27" fmla="*/ 2147483646 h 114"/>
              <a:gd name="T28" fmla="*/ 2147483646 w 49"/>
              <a:gd name="T29" fmla="*/ 2147483646 h 114"/>
              <a:gd name="T30" fmla="*/ 2147483646 w 49"/>
              <a:gd name="T31" fmla="*/ 2147483646 h 114"/>
              <a:gd name="T32" fmla="*/ 2147483646 w 49"/>
              <a:gd name="T33" fmla="*/ 2147483646 h 114"/>
              <a:gd name="T34" fmla="*/ 2147483646 w 49"/>
              <a:gd name="T35" fmla="*/ 2147483646 h 114"/>
              <a:gd name="T36" fmla="*/ 2147483646 w 49"/>
              <a:gd name="T37" fmla="*/ 2147483646 h 114"/>
              <a:gd name="T38" fmla="*/ 0 w 49"/>
              <a:gd name="T39" fmla="*/ 2147483646 h 114"/>
              <a:gd name="T40" fmla="*/ 2147483646 w 49"/>
              <a:gd name="T41" fmla="*/ 2147483646 h 114"/>
              <a:gd name="T42" fmla="*/ 2147483646 w 49"/>
              <a:gd name="T43" fmla="*/ 2147483646 h 114"/>
              <a:gd name="T44" fmla="*/ 2147483646 w 49"/>
              <a:gd name="T45" fmla="*/ 2147483646 h 114"/>
              <a:gd name="T46" fmla="*/ 2147483646 w 49"/>
              <a:gd name="T47" fmla="*/ 2147483646 h 114"/>
              <a:gd name="T48" fmla="*/ 2147483646 w 49"/>
              <a:gd name="T49" fmla="*/ 2147483646 h 114"/>
              <a:gd name="T50" fmla="*/ 2147483646 w 49"/>
              <a:gd name="T51" fmla="*/ 2147483646 h 114"/>
              <a:gd name="T52" fmla="*/ 2147483646 w 49"/>
              <a:gd name="T53" fmla="*/ 2147483646 h 114"/>
              <a:gd name="T54" fmla="*/ 2147483646 w 49"/>
              <a:gd name="T55" fmla="*/ 2147483646 h 114"/>
              <a:gd name="T56" fmla="*/ 2147483646 w 49"/>
              <a:gd name="T57" fmla="*/ 2147483646 h 114"/>
              <a:gd name="T58" fmla="*/ 2147483646 w 49"/>
              <a:gd name="T59" fmla="*/ 2147483646 h 114"/>
              <a:gd name="T60" fmla="*/ 2147483646 w 49"/>
              <a:gd name="T61" fmla="*/ 2147483646 h 114"/>
              <a:gd name="T62" fmla="*/ 2147483646 w 49"/>
              <a:gd name="T63" fmla="*/ 2147483646 h 114"/>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49"/>
              <a:gd name="T97" fmla="*/ 0 h 114"/>
              <a:gd name="T98" fmla="*/ 49 w 49"/>
              <a:gd name="T99" fmla="*/ 114 h 114"/>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49" h="114">
                <a:moveTo>
                  <a:pt x="45" y="63"/>
                </a:moveTo>
                <a:cubicBezTo>
                  <a:pt x="38" y="30"/>
                  <a:pt x="38" y="30"/>
                  <a:pt x="38" y="30"/>
                </a:cubicBezTo>
                <a:cubicBezTo>
                  <a:pt x="34" y="12"/>
                  <a:pt x="34" y="12"/>
                  <a:pt x="34" y="12"/>
                </a:cubicBezTo>
                <a:cubicBezTo>
                  <a:pt x="30" y="0"/>
                  <a:pt x="30" y="0"/>
                  <a:pt x="30" y="0"/>
                </a:cubicBezTo>
                <a:cubicBezTo>
                  <a:pt x="28" y="0"/>
                  <a:pt x="28" y="0"/>
                  <a:pt x="28" y="0"/>
                </a:cubicBezTo>
                <a:cubicBezTo>
                  <a:pt x="28" y="0"/>
                  <a:pt x="28" y="0"/>
                  <a:pt x="28" y="0"/>
                </a:cubicBezTo>
                <a:cubicBezTo>
                  <a:pt x="30" y="9"/>
                  <a:pt x="30" y="9"/>
                  <a:pt x="30" y="9"/>
                </a:cubicBezTo>
                <a:cubicBezTo>
                  <a:pt x="29" y="12"/>
                  <a:pt x="29" y="12"/>
                  <a:pt x="29" y="12"/>
                </a:cubicBezTo>
                <a:cubicBezTo>
                  <a:pt x="28" y="12"/>
                  <a:pt x="28" y="12"/>
                  <a:pt x="28" y="12"/>
                </a:cubicBezTo>
                <a:cubicBezTo>
                  <a:pt x="32" y="29"/>
                  <a:pt x="32" y="29"/>
                  <a:pt x="32" y="29"/>
                </a:cubicBezTo>
                <a:cubicBezTo>
                  <a:pt x="21" y="30"/>
                  <a:pt x="21" y="30"/>
                  <a:pt x="21" y="30"/>
                </a:cubicBezTo>
                <a:cubicBezTo>
                  <a:pt x="25" y="12"/>
                  <a:pt x="25" y="12"/>
                  <a:pt x="25" y="12"/>
                </a:cubicBezTo>
                <a:cubicBezTo>
                  <a:pt x="21" y="2"/>
                  <a:pt x="21" y="2"/>
                  <a:pt x="21" y="2"/>
                </a:cubicBezTo>
                <a:cubicBezTo>
                  <a:pt x="19" y="10"/>
                  <a:pt x="19" y="10"/>
                  <a:pt x="19" y="10"/>
                </a:cubicBezTo>
                <a:cubicBezTo>
                  <a:pt x="18" y="9"/>
                  <a:pt x="18" y="9"/>
                  <a:pt x="18" y="9"/>
                </a:cubicBezTo>
                <a:cubicBezTo>
                  <a:pt x="15" y="31"/>
                  <a:pt x="15" y="31"/>
                  <a:pt x="15" y="31"/>
                </a:cubicBezTo>
                <a:cubicBezTo>
                  <a:pt x="10" y="34"/>
                  <a:pt x="10" y="34"/>
                  <a:pt x="10" y="34"/>
                </a:cubicBezTo>
                <a:cubicBezTo>
                  <a:pt x="5" y="46"/>
                  <a:pt x="5" y="46"/>
                  <a:pt x="5" y="46"/>
                </a:cubicBezTo>
                <a:cubicBezTo>
                  <a:pt x="2" y="48"/>
                  <a:pt x="2" y="48"/>
                  <a:pt x="2" y="48"/>
                </a:cubicBezTo>
                <a:cubicBezTo>
                  <a:pt x="2" y="48"/>
                  <a:pt x="0" y="80"/>
                  <a:pt x="0" y="81"/>
                </a:cubicBezTo>
                <a:cubicBezTo>
                  <a:pt x="0" y="83"/>
                  <a:pt x="9" y="107"/>
                  <a:pt x="9" y="108"/>
                </a:cubicBezTo>
                <a:cubicBezTo>
                  <a:pt x="9" y="109"/>
                  <a:pt x="19" y="114"/>
                  <a:pt x="19" y="114"/>
                </a:cubicBezTo>
                <a:cubicBezTo>
                  <a:pt x="19" y="114"/>
                  <a:pt x="32" y="113"/>
                  <a:pt x="33" y="113"/>
                </a:cubicBezTo>
                <a:cubicBezTo>
                  <a:pt x="35" y="112"/>
                  <a:pt x="49" y="114"/>
                  <a:pt x="49" y="99"/>
                </a:cubicBezTo>
                <a:lnTo>
                  <a:pt x="45" y="63"/>
                </a:lnTo>
                <a:close/>
                <a:moveTo>
                  <a:pt x="33" y="26"/>
                </a:moveTo>
                <a:cubicBezTo>
                  <a:pt x="33" y="14"/>
                  <a:pt x="33" y="14"/>
                  <a:pt x="33" y="14"/>
                </a:cubicBezTo>
                <a:cubicBezTo>
                  <a:pt x="36" y="28"/>
                  <a:pt x="36" y="28"/>
                  <a:pt x="36" y="28"/>
                </a:cubicBezTo>
                <a:lnTo>
                  <a:pt x="33" y="26"/>
                </a:lnTo>
                <a:close/>
                <a:moveTo>
                  <a:pt x="25" y="12"/>
                </a:moveTo>
                <a:cubicBezTo>
                  <a:pt x="25" y="12"/>
                  <a:pt x="25" y="12"/>
                  <a:pt x="25" y="12"/>
                </a:cubicBezTo>
                <a:cubicBezTo>
                  <a:pt x="25" y="12"/>
                  <a:pt x="25" y="12"/>
                  <a:pt x="25" y="12"/>
                </a:cubicBezTo>
                <a:close/>
              </a:path>
            </a:pathLst>
          </a:custGeom>
          <a:solidFill>
            <a:srgbClr val="231F20"/>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39948" name="Freeform 16"/>
          <p:cNvSpPr>
            <a:spLocks noEditPoints="1" noChangeArrowheads="1"/>
          </p:cNvSpPr>
          <p:nvPr/>
        </p:nvSpPr>
        <p:spPr bwMode="auto">
          <a:xfrm>
            <a:off x="5851525" y="6132513"/>
            <a:ext cx="736600" cy="584200"/>
          </a:xfrm>
          <a:custGeom>
            <a:avLst/>
            <a:gdLst>
              <a:gd name="T0" fmla="*/ 2147483646 w 74"/>
              <a:gd name="T1" fmla="*/ 0 h 59"/>
              <a:gd name="T2" fmla="*/ 2147483646 w 74"/>
              <a:gd name="T3" fmla="*/ 2147483646 h 59"/>
              <a:gd name="T4" fmla="*/ 2147483646 w 74"/>
              <a:gd name="T5" fmla="*/ 2147483646 h 59"/>
              <a:gd name="T6" fmla="*/ 2147483646 w 74"/>
              <a:gd name="T7" fmla="*/ 2147483646 h 59"/>
              <a:gd name="T8" fmla="*/ 2147483646 w 74"/>
              <a:gd name="T9" fmla="*/ 2147483646 h 59"/>
              <a:gd name="T10" fmla="*/ 0 w 74"/>
              <a:gd name="T11" fmla="*/ 2147483646 h 59"/>
              <a:gd name="T12" fmla="*/ 0 w 74"/>
              <a:gd name="T13" fmla="*/ 2147483646 h 59"/>
              <a:gd name="T14" fmla="*/ 2147483646 w 74"/>
              <a:gd name="T15" fmla="*/ 2147483646 h 59"/>
              <a:gd name="T16" fmla="*/ 2147483646 w 74"/>
              <a:gd name="T17" fmla="*/ 2147483646 h 59"/>
              <a:gd name="T18" fmla="*/ 2147483646 w 74"/>
              <a:gd name="T19" fmla="*/ 2147483646 h 59"/>
              <a:gd name="T20" fmla="*/ 2147483646 w 74"/>
              <a:gd name="T21" fmla="*/ 2147483646 h 59"/>
              <a:gd name="T22" fmla="*/ 2147483646 w 74"/>
              <a:gd name="T23" fmla="*/ 2147483646 h 59"/>
              <a:gd name="T24" fmla="*/ 2147483646 w 74"/>
              <a:gd name="T25" fmla="*/ 2147483646 h 59"/>
              <a:gd name="T26" fmla="*/ 2147483646 w 74"/>
              <a:gd name="T27" fmla="*/ 0 h 59"/>
              <a:gd name="T28" fmla="*/ 2147483646 w 74"/>
              <a:gd name="T29" fmla="*/ 2147483646 h 59"/>
              <a:gd name="T30" fmla="*/ 2147483646 w 74"/>
              <a:gd name="T31" fmla="*/ 2147483646 h 59"/>
              <a:gd name="T32" fmla="*/ 2147483646 w 74"/>
              <a:gd name="T33" fmla="*/ 2147483646 h 59"/>
              <a:gd name="T34" fmla="*/ 2147483646 w 74"/>
              <a:gd name="T35" fmla="*/ 2147483646 h 59"/>
              <a:gd name="T36" fmla="*/ 2147483646 w 74"/>
              <a:gd name="T37" fmla="*/ 2147483646 h 59"/>
              <a:gd name="T38" fmla="*/ 2147483646 w 74"/>
              <a:gd name="T39" fmla="*/ 2147483646 h 59"/>
              <a:gd name="T40" fmla="*/ 2147483646 w 74"/>
              <a:gd name="T41" fmla="*/ 2147483646 h 59"/>
              <a:gd name="T42" fmla="*/ 2147483646 w 74"/>
              <a:gd name="T43" fmla="*/ 2147483646 h 59"/>
              <a:gd name="T44" fmla="*/ 2147483646 w 74"/>
              <a:gd name="T45" fmla="*/ 2147483646 h 59"/>
              <a:gd name="T46" fmla="*/ 2147483646 w 74"/>
              <a:gd name="T47" fmla="*/ 2147483646 h 59"/>
              <a:gd name="T48" fmla="*/ 2147483646 w 74"/>
              <a:gd name="T49" fmla="*/ 2147483646 h 59"/>
              <a:gd name="T50" fmla="*/ 2147483646 w 74"/>
              <a:gd name="T51" fmla="*/ 2147483646 h 59"/>
              <a:gd name="T52" fmla="*/ 2147483646 w 74"/>
              <a:gd name="T53" fmla="*/ 2147483646 h 59"/>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74"/>
              <a:gd name="T82" fmla="*/ 0 h 59"/>
              <a:gd name="T83" fmla="*/ 74 w 74"/>
              <a:gd name="T84" fmla="*/ 59 h 59"/>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74" h="59">
                <a:moveTo>
                  <a:pt x="23" y="0"/>
                </a:moveTo>
                <a:cubicBezTo>
                  <a:pt x="22" y="1"/>
                  <a:pt x="21" y="3"/>
                  <a:pt x="21" y="3"/>
                </a:cubicBezTo>
                <a:cubicBezTo>
                  <a:pt x="11" y="5"/>
                  <a:pt x="11" y="5"/>
                  <a:pt x="11" y="5"/>
                </a:cubicBezTo>
                <a:cubicBezTo>
                  <a:pt x="11" y="5"/>
                  <a:pt x="2" y="2"/>
                  <a:pt x="1" y="1"/>
                </a:cubicBezTo>
                <a:cubicBezTo>
                  <a:pt x="1" y="1"/>
                  <a:pt x="1" y="1"/>
                  <a:pt x="1" y="1"/>
                </a:cubicBezTo>
                <a:cubicBezTo>
                  <a:pt x="0" y="10"/>
                  <a:pt x="0" y="10"/>
                  <a:pt x="0" y="10"/>
                </a:cubicBezTo>
                <a:cubicBezTo>
                  <a:pt x="0" y="10"/>
                  <a:pt x="0" y="18"/>
                  <a:pt x="0" y="19"/>
                </a:cubicBezTo>
                <a:cubicBezTo>
                  <a:pt x="0" y="21"/>
                  <a:pt x="1" y="27"/>
                  <a:pt x="1" y="27"/>
                </a:cubicBezTo>
                <a:cubicBezTo>
                  <a:pt x="8" y="32"/>
                  <a:pt x="8" y="32"/>
                  <a:pt x="8" y="32"/>
                </a:cubicBezTo>
                <a:cubicBezTo>
                  <a:pt x="22" y="31"/>
                  <a:pt x="22" y="31"/>
                  <a:pt x="22" y="31"/>
                </a:cubicBezTo>
                <a:cubicBezTo>
                  <a:pt x="25" y="27"/>
                  <a:pt x="25" y="27"/>
                  <a:pt x="25" y="27"/>
                </a:cubicBezTo>
                <a:cubicBezTo>
                  <a:pt x="26" y="17"/>
                  <a:pt x="26" y="17"/>
                  <a:pt x="26" y="17"/>
                </a:cubicBezTo>
                <a:cubicBezTo>
                  <a:pt x="25" y="8"/>
                  <a:pt x="25" y="8"/>
                  <a:pt x="25" y="8"/>
                </a:cubicBezTo>
                <a:lnTo>
                  <a:pt x="23" y="0"/>
                </a:lnTo>
                <a:close/>
                <a:moveTo>
                  <a:pt x="73" y="48"/>
                </a:moveTo>
                <a:cubicBezTo>
                  <a:pt x="72" y="47"/>
                  <a:pt x="67" y="34"/>
                  <a:pt x="67" y="34"/>
                </a:cubicBezTo>
                <a:cubicBezTo>
                  <a:pt x="57" y="33"/>
                  <a:pt x="57" y="33"/>
                  <a:pt x="57" y="33"/>
                </a:cubicBezTo>
                <a:cubicBezTo>
                  <a:pt x="43" y="35"/>
                  <a:pt x="43" y="35"/>
                  <a:pt x="43" y="35"/>
                </a:cubicBezTo>
                <a:cubicBezTo>
                  <a:pt x="40" y="36"/>
                  <a:pt x="40" y="36"/>
                  <a:pt x="40" y="36"/>
                </a:cubicBezTo>
                <a:cubicBezTo>
                  <a:pt x="40" y="38"/>
                  <a:pt x="40" y="41"/>
                  <a:pt x="40" y="42"/>
                </a:cubicBezTo>
                <a:cubicBezTo>
                  <a:pt x="40" y="43"/>
                  <a:pt x="38" y="49"/>
                  <a:pt x="38" y="49"/>
                </a:cubicBezTo>
                <a:cubicBezTo>
                  <a:pt x="40" y="51"/>
                  <a:pt x="40" y="51"/>
                  <a:pt x="40" y="51"/>
                </a:cubicBezTo>
                <a:cubicBezTo>
                  <a:pt x="45" y="52"/>
                  <a:pt x="45" y="52"/>
                  <a:pt x="45" y="52"/>
                </a:cubicBezTo>
                <a:cubicBezTo>
                  <a:pt x="50" y="57"/>
                  <a:pt x="50" y="57"/>
                  <a:pt x="50" y="57"/>
                </a:cubicBezTo>
                <a:cubicBezTo>
                  <a:pt x="74" y="59"/>
                  <a:pt x="74" y="59"/>
                  <a:pt x="74" y="59"/>
                </a:cubicBezTo>
                <a:cubicBezTo>
                  <a:pt x="74" y="55"/>
                  <a:pt x="74" y="55"/>
                  <a:pt x="74" y="55"/>
                </a:cubicBezTo>
                <a:cubicBezTo>
                  <a:pt x="74" y="55"/>
                  <a:pt x="73" y="49"/>
                  <a:pt x="73" y="48"/>
                </a:cubicBezTo>
                <a:close/>
              </a:path>
            </a:pathLst>
          </a:custGeom>
          <a:solidFill>
            <a:srgbClr val="231F20"/>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39949" name="Freeform 17"/>
          <p:cNvSpPr>
            <a:spLocks noChangeArrowheads="1"/>
          </p:cNvSpPr>
          <p:nvPr/>
        </p:nvSpPr>
        <p:spPr bwMode="auto">
          <a:xfrm>
            <a:off x="6654800" y="4295775"/>
            <a:ext cx="82550" cy="177800"/>
          </a:xfrm>
          <a:custGeom>
            <a:avLst/>
            <a:gdLst>
              <a:gd name="T0" fmla="*/ 0 w 22"/>
              <a:gd name="T1" fmla="*/ 0 h 48"/>
              <a:gd name="T2" fmla="*/ 2147483646 w 22"/>
              <a:gd name="T3" fmla="*/ 2147483646 h 48"/>
              <a:gd name="T4" fmla="*/ 2147483646 w 22"/>
              <a:gd name="T5" fmla="*/ 2147483646 h 48"/>
              <a:gd name="T6" fmla="*/ 2147483646 w 22"/>
              <a:gd name="T7" fmla="*/ 2147483646 h 48"/>
              <a:gd name="T8" fmla="*/ 2147483646 w 22"/>
              <a:gd name="T9" fmla="*/ 2147483646 h 48"/>
              <a:gd name="T10" fmla="*/ 0 w 22"/>
              <a:gd name="T11" fmla="*/ 0 h 48"/>
              <a:gd name="T12" fmla="*/ 0 w 22"/>
              <a:gd name="T13" fmla="*/ 0 h 48"/>
              <a:gd name="T14" fmla="*/ 0 60000 65536"/>
              <a:gd name="T15" fmla="*/ 0 60000 65536"/>
              <a:gd name="T16" fmla="*/ 0 60000 65536"/>
              <a:gd name="T17" fmla="*/ 0 60000 65536"/>
              <a:gd name="T18" fmla="*/ 0 60000 65536"/>
              <a:gd name="T19" fmla="*/ 0 60000 65536"/>
              <a:gd name="T20" fmla="*/ 0 60000 65536"/>
              <a:gd name="T21" fmla="*/ 0 w 22"/>
              <a:gd name="T22" fmla="*/ 0 h 48"/>
              <a:gd name="T23" fmla="*/ 22 w 22"/>
              <a:gd name="T24" fmla="*/ 48 h 4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2" h="48">
                <a:moveTo>
                  <a:pt x="0" y="0"/>
                </a:moveTo>
                <a:lnTo>
                  <a:pt x="8" y="16"/>
                </a:lnTo>
                <a:lnTo>
                  <a:pt x="8" y="48"/>
                </a:lnTo>
                <a:lnTo>
                  <a:pt x="22" y="34"/>
                </a:lnTo>
                <a:lnTo>
                  <a:pt x="22" y="21"/>
                </a:lnTo>
                <a:lnTo>
                  <a:pt x="0" y="0"/>
                </a:lnTo>
                <a:close/>
              </a:path>
            </a:pathLst>
          </a:custGeom>
          <a:solidFill>
            <a:srgbClr val="FDCF9D"/>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39950" name="Copyright Notice"/>
          <p:cNvSpPr>
            <a:spLocks noChangeArrowheads="1"/>
          </p:cNvSpPr>
          <p:nvPr/>
        </p:nvSpPr>
        <p:spPr bwMode="auto">
          <a:xfrm>
            <a:off x="4176713" y="1622425"/>
            <a:ext cx="3838575" cy="496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bevel/>
                <a:headEnd/>
                <a:tailEnd/>
              </a14:hiddenLine>
            </a:ext>
          </a:extLst>
        </p:spPr>
        <p:txBody>
          <a:bodyPr wrap="none" lIns="72000" tIns="32400" rIns="72000" bIns="32400">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r>
              <a:rPr lang="zh-CN" altLang="en-US" b="1">
                <a:solidFill>
                  <a:srgbClr val="00505D"/>
                </a:solidFill>
                <a:latin typeface="微软雅黑" panose="020B0503020204020204" pitchFamily="34" charset="-122"/>
                <a:ea typeface="微软雅黑" panose="020B0503020204020204" pitchFamily="34" charset="-122"/>
                <a:sym typeface="微软雅黑" panose="020B0503020204020204" pitchFamily="34" charset="-122"/>
              </a:rPr>
              <a:t>前端                     后端</a:t>
            </a:r>
            <a:endParaRPr lang="en-US" altLang="zh-CN" b="1">
              <a:solidFill>
                <a:srgbClr val="00505D"/>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9951" name="Freeform 5"/>
          <p:cNvSpPr>
            <a:spLocks noEditPoints="1" noChangeArrowheads="1"/>
          </p:cNvSpPr>
          <p:nvPr/>
        </p:nvSpPr>
        <p:spPr bwMode="auto">
          <a:xfrm flipH="1">
            <a:off x="3692525" y="3408363"/>
            <a:ext cx="1179513" cy="1228725"/>
          </a:xfrm>
          <a:custGeom>
            <a:avLst/>
            <a:gdLst>
              <a:gd name="T0" fmla="*/ 2147483646 w 173"/>
              <a:gd name="T1" fmla="*/ 2147483646 h 163"/>
              <a:gd name="T2" fmla="*/ 2147483646 w 173"/>
              <a:gd name="T3" fmla="*/ 2147483646 h 163"/>
              <a:gd name="T4" fmla="*/ 2147483646 w 173"/>
              <a:gd name="T5" fmla="*/ 2147483646 h 163"/>
              <a:gd name="T6" fmla="*/ 2147483646 w 173"/>
              <a:gd name="T7" fmla="*/ 2147483646 h 163"/>
              <a:gd name="T8" fmla="*/ 2147483646 w 173"/>
              <a:gd name="T9" fmla="*/ 2147483646 h 163"/>
              <a:gd name="T10" fmla="*/ 2147483646 w 173"/>
              <a:gd name="T11" fmla="*/ 2147483646 h 163"/>
              <a:gd name="T12" fmla="*/ 2147483646 w 173"/>
              <a:gd name="T13" fmla="*/ 2147483646 h 163"/>
              <a:gd name="T14" fmla="*/ 2147483646 w 173"/>
              <a:gd name="T15" fmla="*/ 2147483646 h 163"/>
              <a:gd name="T16" fmla="*/ 2147483646 w 173"/>
              <a:gd name="T17" fmla="*/ 2147483646 h 163"/>
              <a:gd name="T18" fmla="*/ 2147483646 w 173"/>
              <a:gd name="T19" fmla="*/ 2147483646 h 163"/>
              <a:gd name="T20" fmla="*/ 2147483646 w 173"/>
              <a:gd name="T21" fmla="*/ 2147483646 h 163"/>
              <a:gd name="T22" fmla="*/ 2147483646 w 173"/>
              <a:gd name="T23" fmla="*/ 2147483646 h 163"/>
              <a:gd name="T24" fmla="*/ 2147483646 w 173"/>
              <a:gd name="T25" fmla="*/ 2147483646 h 163"/>
              <a:gd name="T26" fmla="*/ 2147483646 w 173"/>
              <a:gd name="T27" fmla="*/ 2147483646 h 163"/>
              <a:gd name="T28" fmla="*/ 2147483646 w 173"/>
              <a:gd name="T29" fmla="*/ 2147483646 h 163"/>
              <a:gd name="T30" fmla="*/ 2147483646 w 173"/>
              <a:gd name="T31" fmla="*/ 2147483646 h 163"/>
              <a:gd name="T32" fmla="*/ 2147483646 w 173"/>
              <a:gd name="T33" fmla="*/ 2147483646 h 163"/>
              <a:gd name="T34" fmla="*/ 2147483646 w 173"/>
              <a:gd name="T35" fmla="*/ 2147483646 h 163"/>
              <a:gd name="T36" fmla="*/ 2147483646 w 173"/>
              <a:gd name="T37" fmla="*/ 2147483646 h 163"/>
              <a:gd name="T38" fmla="*/ 2147483646 w 173"/>
              <a:gd name="T39" fmla="*/ 2147483646 h 163"/>
              <a:gd name="T40" fmla="*/ 2147483646 w 173"/>
              <a:gd name="T41" fmla="*/ 2147483646 h 163"/>
              <a:gd name="T42" fmla="*/ 2147483646 w 173"/>
              <a:gd name="T43" fmla="*/ 2147483646 h 163"/>
              <a:gd name="T44" fmla="*/ 2147483646 w 173"/>
              <a:gd name="T45" fmla="*/ 2147483646 h 163"/>
              <a:gd name="T46" fmla="*/ 2147483646 w 173"/>
              <a:gd name="T47" fmla="*/ 2147483646 h 163"/>
              <a:gd name="T48" fmla="*/ 2147483646 w 173"/>
              <a:gd name="T49" fmla="*/ 2147483646 h 163"/>
              <a:gd name="T50" fmla="*/ 2147483646 w 173"/>
              <a:gd name="T51" fmla="*/ 2147483646 h 163"/>
              <a:gd name="T52" fmla="*/ 2147483646 w 173"/>
              <a:gd name="T53" fmla="*/ 2147483646 h 163"/>
              <a:gd name="T54" fmla="*/ 2147483646 w 173"/>
              <a:gd name="T55" fmla="*/ 2147483646 h 163"/>
              <a:gd name="T56" fmla="*/ 2147483646 w 173"/>
              <a:gd name="T57" fmla="*/ 2147483646 h 163"/>
              <a:gd name="T58" fmla="*/ 2147483646 w 173"/>
              <a:gd name="T59" fmla="*/ 2147483646 h 163"/>
              <a:gd name="T60" fmla="*/ 2147483646 w 173"/>
              <a:gd name="T61" fmla="*/ 2147483646 h 163"/>
              <a:gd name="T62" fmla="*/ 2147483646 w 173"/>
              <a:gd name="T63" fmla="*/ 2147483646 h 163"/>
              <a:gd name="T64" fmla="*/ 2147483646 w 173"/>
              <a:gd name="T65" fmla="*/ 2147483646 h 163"/>
              <a:gd name="T66" fmla="*/ 2147483646 w 173"/>
              <a:gd name="T67" fmla="*/ 2147483646 h 163"/>
              <a:gd name="T68" fmla="*/ 2147483646 w 173"/>
              <a:gd name="T69" fmla="*/ 2147483646 h 163"/>
              <a:gd name="T70" fmla="*/ 2147483646 w 173"/>
              <a:gd name="T71" fmla="*/ 2147483646 h 163"/>
              <a:gd name="T72" fmla="*/ 2147483646 w 173"/>
              <a:gd name="T73" fmla="*/ 2147483646 h 163"/>
              <a:gd name="T74" fmla="*/ 2147483646 w 173"/>
              <a:gd name="T75" fmla="*/ 2147483646 h 163"/>
              <a:gd name="T76" fmla="*/ 2147483646 w 173"/>
              <a:gd name="T77" fmla="*/ 2147483646 h 163"/>
              <a:gd name="T78" fmla="*/ 2147483646 w 173"/>
              <a:gd name="T79" fmla="*/ 2147483646 h 163"/>
              <a:gd name="T80" fmla="*/ 2147483646 w 173"/>
              <a:gd name="T81" fmla="*/ 2147483646 h 163"/>
              <a:gd name="T82" fmla="*/ 2147483646 w 173"/>
              <a:gd name="T83" fmla="*/ 2147483646 h 163"/>
              <a:gd name="T84" fmla="*/ 2147483646 w 173"/>
              <a:gd name="T85" fmla="*/ 2147483646 h 163"/>
              <a:gd name="T86" fmla="*/ 2147483646 w 173"/>
              <a:gd name="T87" fmla="*/ 2147483646 h 163"/>
              <a:gd name="T88" fmla="*/ 2147483646 w 173"/>
              <a:gd name="T89" fmla="*/ 0 h 163"/>
              <a:gd name="T90" fmla="*/ 2147483646 w 173"/>
              <a:gd name="T91" fmla="*/ 2147483646 h 163"/>
              <a:gd name="T92" fmla="*/ 2147483646 w 173"/>
              <a:gd name="T93" fmla="*/ 2147483646 h 163"/>
              <a:gd name="T94" fmla="*/ 2147483646 w 173"/>
              <a:gd name="T95" fmla="*/ 2147483646 h 163"/>
              <a:gd name="T96" fmla="*/ 2147483646 w 173"/>
              <a:gd name="T97" fmla="*/ 2147483646 h 163"/>
              <a:gd name="T98" fmla="*/ 2147483646 w 173"/>
              <a:gd name="T99" fmla="*/ 2147483646 h 163"/>
              <a:gd name="T100" fmla="*/ 2147483646 w 173"/>
              <a:gd name="T101" fmla="*/ 2147483646 h 163"/>
              <a:gd name="T102" fmla="*/ 2147483646 w 173"/>
              <a:gd name="T103" fmla="*/ 2147483646 h 163"/>
              <a:gd name="T104" fmla="*/ 2147483646 w 173"/>
              <a:gd name="T105" fmla="*/ 2147483646 h 163"/>
              <a:gd name="T106" fmla="*/ 2147483646 w 173"/>
              <a:gd name="T107" fmla="*/ 2147483646 h 163"/>
              <a:gd name="T108" fmla="*/ 2147483646 w 173"/>
              <a:gd name="T109" fmla="*/ 2147483646 h 163"/>
              <a:gd name="T110" fmla="*/ 2147483646 w 173"/>
              <a:gd name="T111" fmla="*/ 2147483646 h 163"/>
              <a:gd name="T112" fmla="*/ 2147483646 w 173"/>
              <a:gd name="T113" fmla="*/ 2147483646 h 163"/>
              <a:gd name="T114" fmla="*/ 2147483646 w 173"/>
              <a:gd name="T115" fmla="*/ 2147483646 h 163"/>
              <a:gd name="T116" fmla="*/ 2147483646 w 173"/>
              <a:gd name="T117" fmla="*/ 2147483646 h 163"/>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73"/>
              <a:gd name="T178" fmla="*/ 0 h 163"/>
              <a:gd name="T179" fmla="*/ 173 w 173"/>
              <a:gd name="T180" fmla="*/ 163 h 163"/>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73" h="163">
                <a:moveTo>
                  <a:pt x="131" y="162"/>
                </a:moveTo>
                <a:cubicBezTo>
                  <a:pt x="131" y="158"/>
                  <a:pt x="131" y="158"/>
                  <a:pt x="131" y="158"/>
                </a:cubicBezTo>
                <a:cubicBezTo>
                  <a:pt x="132" y="158"/>
                  <a:pt x="133" y="157"/>
                  <a:pt x="134" y="157"/>
                </a:cubicBezTo>
                <a:cubicBezTo>
                  <a:pt x="131" y="151"/>
                  <a:pt x="131" y="151"/>
                  <a:pt x="131" y="151"/>
                </a:cubicBezTo>
                <a:cubicBezTo>
                  <a:pt x="131" y="145"/>
                  <a:pt x="131" y="145"/>
                  <a:pt x="131" y="145"/>
                </a:cubicBezTo>
                <a:cubicBezTo>
                  <a:pt x="140" y="150"/>
                  <a:pt x="140" y="150"/>
                  <a:pt x="140" y="150"/>
                </a:cubicBezTo>
                <a:cubicBezTo>
                  <a:pt x="142" y="148"/>
                  <a:pt x="142" y="145"/>
                  <a:pt x="143" y="143"/>
                </a:cubicBezTo>
                <a:cubicBezTo>
                  <a:pt x="143" y="140"/>
                  <a:pt x="143" y="138"/>
                  <a:pt x="142" y="136"/>
                </a:cubicBezTo>
                <a:cubicBezTo>
                  <a:pt x="131" y="138"/>
                  <a:pt x="131" y="138"/>
                  <a:pt x="131" y="138"/>
                </a:cubicBezTo>
                <a:cubicBezTo>
                  <a:pt x="131" y="134"/>
                  <a:pt x="131" y="134"/>
                  <a:pt x="131" y="134"/>
                </a:cubicBezTo>
                <a:cubicBezTo>
                  <a:pt x="137" y="128"/>
                  <a:pt x="137" y="128"/>
                  <a:pt x="137" y="128"/>
                </a:cubicBezTo>
                <a:cubicBezTo>
                  <a:pt x="131" y="125"/>
                  <a:pt x="131" y="125"/>
                  <a:pt x="131" y="125"/>
                </a:cubicBezTo>
                <a:cubicBezTo>
                  <a:pt x="131" y="125"/>
                  <a:pt x="131" y="125"/>
                  <a:pt x="131" y="125"/>
                </a:cubicBezTo>
                <a:cubicBezTo>
                  <a:pt x="131" y="71"/>
                  <a:pt x="131" y="71"/>
                  <a:pt x="131" y="71"/>
                </a:cubicBezTo>
                <a:cubicBezTo>
                  <a:pt x="134" y="64"/>
                  <a:pt x="134" y="64"/>
                  <a:pt x="134" y="64"/>
                </a:cubicBezTo>
                <a:cubicBezTo>
                  <a:pt x="134" y="64"/>
                  <a:pt x="134" y="64"/>
                  <a:pt x="134" y="64"/>
                </a:cubicBezTo>
                <a:cubicBezTo>
                  <a:pt x="135" y="47"/>
                  <a:pt x="135" y="47"/>
                  <a:pt x="135" y="47"/>
                </a:cubicBezTo>
                <a:cubicBezTo>
                  <a:pt x="135" y="47"/>
                  <a:pt x="135" y="47"/>
                  <a:pt x="135" y="47"/>
                </a:cubicBezTo>
                <a:cubicBezTo>
                  <a:pt x="134" y="46"/>
                  <a:pt x="134" y="45"/>
                  <a:pt x="134" y="45"/>
                </a:cubicBezTo>
                <a:cubicBezTo>
                  <a:pt x="135" y="44"/>
                  <a:pt x="135" y="43"/>
                  <a:pt x="136" y="44"/>
                </a:cubicBezTo>
                <a:cubicBezTo>
                  <a:pt x="137" y="44"/>
                  <a:pt x="137" y="44"/>
                  <a:pt x="137" y="44"/>
                </a:cubicBezTo>
                <a:cubicBezTo>
                  <a:pt x="148" y="33"/>
                  <a:pt x="148" y="33"/>
                  <a:pt x="148" y="33"/>
                </a:cubicBezTo>
                <a:cubicBezTo>
                  <a:pt x="148" y="33"/>
                  <a:pt x="148" y="32"/>
                  <a:pt x="148" y="32"/>
                </a:cubicBezTo>
                <a:cubicBezTo>
                  <a:pt x="148" y="31"/>
                  <a:pt x="148" y="31"/>
                  <a:pt x="149" y="31"/>
                </a:cubicBezTo>
                <a:cubicBezTo>
                  <a:pt x="159" y="35"/>
                  <a:pt x="159" y="35"/>
                  <a:pt x="159" y="35"/>
                </a:cubicBezTo>
                <a:cubicBezTo>
                  <a:pt x="159" y="35"/>
                  <a:pt x="159" y="36"/>
                  <a:pt x="159" y="37"/>
                </a:cubicBezTo>
                <a:cubicBezTo>
                  <a:pt x="159" y="37"/>
                  <a:pt x="158" y="37"/>
                  <a:pt x="158" y="37"/>
                </a:cubicBezTo>
                <a:cubicBezTo>
                  <a:pt x="157" y="53"/>
                  <a:pt x="157" y="53"/>
                  <a:pt x="157" y="53"/>
                </a:cubicBezTo>
                <a:cubicBezTo>
                  <a:pt x="158" y="53"/>
                  <a:pt x="158" y="53"/>
                  <a:pt x="158" y="53"/>
                </a:cubicBezTo>
                <a:cubicBezTo>
                  <a:pt x="158" y="54"/>
                  <a:pt x="158" y="55"/>
                  <a:pt x="158" y="55"/>
                </a:cubicBezTo>
                <a:cubicBezTo>
                  <a:pt x="158" y="56"/>
                  <a:pt x="157" y="57"/>
                  <a:pt x="156" y="56"/>
                </a:cubicBezTo>
                <a:cubicBezTo>
                  <a:pt x="156" y="56"/>
                  <a:pt x="156" y="56"/>
                  <a:pt x="156" y="56"/>
                </a:cubicBezTo>
                <a:cubicBezTo>
                  <a:pt x="144" y="68"/>
                  <a:pt x="144" y="68"/>
                  <a:pt x="144" y="68"/>
                </a:cubicBezTo>
                <a:cubicBezTo>
                  <a:pt x="138" y="80"/>
                  <a:pt x="138" y="80"/>
                  <a:pt x="138" y="80"/>
                </a:cubicBezTo>
                <a:cubicBezTo>
                  <a:pt x="147" y="84"/>
                  <a:pt x="147" y="84"/>
                  <a:pt x="147" y="84"/>
                </a:cubicBezTo>
                <a:cubicBezTo>
                  <a:pt x="149" y="85"/>
                  <a:pt x="149" y="85"/>
                  <a:pt x="149" y="85"/>
                </a:cubicBezTo>
                <a:cubicBezTo>
                  <a:pt x="153" y="78"/>
                  <a:pt x="153" y="78"/>
                  <a:pt x="153" y="78"/>
                </a:cubicBezTo>
                <a:cubicBezTo>
                  <a:pt x="154" y="74"/>
                  <a:pt x="158" y="73"/>
                  <a:pt x="162" y="74"/>
                </a:cubicBezTo>
                <a:cubicBezTo>
                  <a:pt x="165" y="76"/>
                  <a:pt x="167" y="80"/>
                  <a:pt x="165" y="83"/>
                </a:cubicBezTo>
                <a:cubicBezTo>
                  <a:pt x="161" y="91"/>
                  <a:pt x="161" y="91"/>
                  <a:pt x="161" y="91"/>
                </a:cubicBezTo>
                <a:cubicBezTo>
                  <a:pt x="167" y="96"/>
                  <a:pt x="170" y="103"/>
                  <a:pt x="169" y="111"/>
                </a:cubicBezTo>
                <a:cubicBezTo>
                  <a:pt x="172" y="112"/>
                  <a:pt x="172" y="112"/>
                  <a:pt x="172" y="112"/>
                </a:cubicBezTo>
                <a:cubicBezTo>
                  <a:pt x="173" y="112"/>
                  <a:pt x="173" y="114"/>
                  <a:pt x="173" y="115"/>
                </a:cubicBezTo>
                <a:cubicBezTo>
                  <a:pt x="169" y="123"/>
                  <a:pt x="169" y="123"/>
                  <a:pt x="169" y="123"/>
                </a:cubicBezTo>
                <a:cubicBezTo>
                  <a:pt x="169" y="124"/>
                  <a:pt x="167" y="125"/>
                  <a:pt x="166" y="124"/>
                </a:cubicBezTo>
                <a:cubicBezTo>
                  <a:pt x="163" y="123"/>
                  <a:pt x="163" y="123"/>
                  <a:pt x="163" y="123"/>
                </a:cubicBezTo>
                <a:cubicBezTo>
                  <a:pt x="158" y="128"/>
                  <a:pt x="151" y="131"/>
                  <a:pt x="143" y="130"/>
                </a:cubicBezTo>
                <a:cubicBezTo>
                  <a:pt x="147" y="136"/>
                  <a:pt x="147" y="143"/>
                  <a:pt x="144" y="150"/>
                </a:cubicBezTo>
                <a:cubicBezTo>
                  <a:pt x="141" y="156"/>
                  <a:pt x="137" y="160"/>
                  <a:pt x="131" y="162"/>
                </a:cubicBezTo>
                <a:close/>
                <a:moveTo>
                  <a:pt x="131" y="143"/>
                </a:moveTo>
                <a:cubicBezTo>
                  <a:pt x="131" y="143"/>
                  <a:pt x="131" y="143"/>
                  <a:pt x="131" y="143"/>
                </a:cubicBezTo>
                <a:cubicBezTo>
                  <a:pt x="131" y="142"/>
                  <a:pt x="131" y="142"/>
                  <a:pt x="131" y="141"/>
                </a:cubicBezTo>
                <a:lnTo>
                  <a:pt x="131" y="143"/>
                </a:lnTo>
                <a:close/>
                <a:moveTo>
                  <a:pt x="131" y="71"/>
                </a:moveTo>
                <a:cubicBezTo>
                  <a:pt x="131" y="125"/>
                  <a:pt x="131" y="125"/>
                  <a:pt x="131" y="125"/>
                </a:cubicBezTo>
                <a:cubicBezTo>
                  <a:pt x="125" y="125"/>
                  <a:pt x="125" y="125"/>
                  <a:pt x="125" y="125"/>
                </a:cubicBezTo>
                <a:cubicBezTo>
                  <a:pt x="125" y="122"/>
                  <a:pt x="125" y="122"/>
                  <a:pt x="125" y="122"/>
                </a:cubicBezTo>
                <a:cubicBezTo>
                  <a:pt x="125" y="122"/>
                  <a:pt x="125" y="122"/>
                  <a:pt x="125" y="122"/>
                </a:cubicBezTo>
                <a:cubicBezTo>
                  <a:pt x="125" y="122"/>
                  <a:pt x="125" y="122"/>
                  <a:pt x="125" y="122"/>
                </a:cubicBezTo>
                <a:cubicBezTo>
                  <a:pt x="125" y="74"/>
                  <a:pt x="125" y="74"/>
                  <a:pt x="125" y="74"/>
                </a:cubicBezTo>
                <a:cubicBezTo>
                  <a:pt x="129" y="76"/>
                  <a:pt x="129" y="76"/>
                  <a:pt x="129" y="76"/>
                </a:cubicBezTo>
                <a:lnTo>
                  <a:pt x="131" y="71"/>
                </a:lnTo>
                <a:close/>
                <a:moveTo>
                  <a:pt x="131" y="134"/>
                </a:moveTo>
                <a:cubicBezTo>
                  <a:pt x="131" y="138"/>
                  <a:pt x="131" y="138"/>
                  <a:pt x="131" y="138"/>
                </a:cubicBezTo>
                <a:cubicBezTo>
                  <a:pt x="128" y="139"/>
                  <a:pt x="128" y="139"/>
                  <a:pt x="128" y="139"/>
                </a:cubicBezTo>
                <a:cubicBezTo>
                  <a:pt x="129" y="140"/>
                  <a:pt x="130" y="141"/>
                  <a:pt x="131" y="141"/>
                </a:cubicBezTo>
                <a:cubicBezTo>
                  <a:pt x="131" y="143"/>
                  <a:pt x="131" y="143"/>
                  <a:pt x="131" y="143"/>
                </a:cubicBezTo>
                <a:cubicBezTo>
                  <a:pt x="130" y="144"/>
                  <a:pt x="130" y="144"/>
                  <a:pt x="130" y="144"/>
                </a:cubicBezTo>
                <a:cubicBezTo>
                  <a:pt x="130" y="144"/>
                  <a:pt x="130" y="144"/>
                  <a:pt x="130" y="144"/>
                </a:cubicBezTo>
                <a:cubicBezTo>
                  <a:pt x="131" y="145"/>
                  <a:pt x="131" y="145"/>
                  <a:pt x="131" y="145"/>
                </a:cubicBezTo>
                <a:cubicBezTo>
                  <a:pt x="131" y="151"/>
                  <a:pt x="131" y="151"/>
                  <a:pt x="131" y="151"/>
                </a:cubicBezTo>
                <a:cubicBezTo>
                  <a:pt x="127" y="144"/>
                  <a:pt x="127" y="144"/>
                  <a:pt x="127" y="144"/>
                </a:cubicBezTo>
                <a:cubicBezTo>
                  <a:pt x="126" y="144"/>
                  <a:pt x="126" y="144"/>
                  <a:pt x="125" y="144"/>
                </a:cubicBezTo>
                <a:cubicBezTo>
                  <a:pt x="125" y="144"/>
                  <a:pt x="125" y="144"/>
                  <a:pt x="125" y="144"/>
                </a:cubicBezTo>
                <a:cubicBezTo>
                  <a:pt x="125" y="137"/>
                  <a:pt x="125" y="137"/>
                  <a:pt x="125" y="137"/>
                </a:cubicBezTo>
                <a:cubicBezTo>
                  <a:pt x="125" y="137"/>
                  <a:pt x="125" y="137"/>
                  <a:pt x="125" y="137"/>
                </a:cubicBezTo>
                <a:cubicBezTo>
                  <a:pt x="125" y="137"/>
                  <a:pt x="126" y="138"/>
                  <a:pt x="126" y="138"/>
                </a:cubicBezTo>
                <a:cubicBezTo>
                  <a:pt x="127" y="138"/>
                  <a:pt x="127" y="138"/>
                  <a:pt x="127" y="138"/>
                </a:cubicBezTo>
                <a:cubicBezTo>
                  <a:pt x="127" y="138"/>
                  <a:pt x="127" y="138"/>
                  <a:pt x="127" y="138"/>
                </a:cubicBezTo>
                <a:lnTo>
                  <a:pt x="131" y="134"/>
                </a:lnTo>
                <a:close/>
                <a:moveTo>
                  <a:pt x="131" y="158"/>
                </a:moveTo>
                <a:cubicBezTo>
                  <a:pt x="131" y="162"/>
                  <a:pt x="131" y="162"/>
                  <a:pt x="131" y="162"/>
                </a:cubicBezTo>
                <a:cubicBezTo>
                  <a:pt x="129" y="162"/>
                  <a:pt x="127" y="163"/>
                  <a:pt x="125" y="163"/>
                </a:cubicBezTo>
                <a:cubicBezTo>
                  <a:pt x="125" y="160"/>
                  <a:pt x="125" y="160"/>
                  <a:pt x="125" y="160"/>
                </a:cubicBezTo>
                <a:cubicBezTo>
                  <a:pt x="126" y="160"/>
                  <a:pt x="126" y="159"/>
                  <a:pt x="127" y="159"/>
                </a:cubicBezTo>
                <a:cubicBezTo>
                  <a:pt x="129" y="159"/>
                  <a:pt x="130" y="159"/>
                  <a:pt x="131" y="158"/>
                </a:cubicBezTo>
                <a:close/>
                <a:moveTo>
                  <a:pt x="125" y="74"/>
                </a:moveTo>
                <a:cubicBezTo>
                  <a:pt x="125" y="122"/>
                  <a:pt x="125" y="122"/>
                  <a:pt x="125" y="122"/>
                </a:cubicBezTo>
                <a:cubicBezTo>
                  <a:pt x="125" y="122"/>
                  <a:pt x="125" y="122"/>
                  <a:pt x="125" y="122"/>
                </a:cubicBezTo>
                <a:cubicBezTo>
                  <a:pt x="125" y="122"/>
                  <a:pt x="125" y="122"/>
                  <a:pt x="125" y="122"/>
                </a:cubicBezTo>
                <a:cubicBezTo>
                  <a:pt x="125" y="122"/>
                  <a:pt x="125" y="122"/>
                  <a:pt x="125" y="122"/>
                </a:cubicBezTo>
                <a:cubicBezTo>
                  <a:pt x="125" y="125"/>
                  <a:pt x="125" y="125"/>
                  <a:pt x="125" y="125"/>
                </a:cubicBezTo>
                <a:cubicBezTo>
                  <a:pt x="124" y="125"/>
                  <a:pt x="124" y="125"/>
                  <a:pt x="124" y="125"/>
                </a:cubicBezTo>
                <a:cubicBezTo>
                  <a:pt x="123" y="137"/>
                  <a:pt x="123" y="137"/>
                  <a:pt x="123" y="137"/>
                </a:cubicBezTo>
                <a:cubicBezTo>
                  <a:pt x="124" y="137"/>
                  <a:pt x="124" y="137"/>
                  <a:pt x="124" y="137"/>
                </a:cubicBezTo>
                <a:cubicBezTo>
                  <a:pt x="124" y="137"/>
                  <a:pt x="124" y="137"/>
                  <a:pt x="125" y="137"/>
                </a:cubicBezTo>
                <a:cubicBezTo>
                  <a:pt x="125" y="144"/>
                  <a:pt x="125" y="144"/>
                  <a:pt x="125" y="144"/>
                </a:cubicBezTo>
                <a:cubicBezTo>
                  <a:pt x="125" y="144"/>
                  <a:pt x="125" y="144"/>
                  <a:pt x="125" y="144"/>
                </a:cubicBezTo>
                <a:cubicBezTo>
                  <a:pt x="124" y="144"/>
                  <a:pt x="123" y="144"/>
                  <a:pt x="122" y="144"/>
                </a:cubicBezTo>
                <a:cubicBezTo>
                  <a:pt x="121" y="153"/>
                  <a:pt x="121" y="153"/>
                  <a:pt x="121" y="153"/>
                </a:cubicBezTo>
                <a:cubicBezTo>
                  <a:pt x="122" y="153"/>
                  <a:pt x="123" y="154"/>
                  <a:pt x="123" y="154"/>
                </a:cubicBezTo>
                <a:cubicBezTo>
                  <a:pt x="122" y="156"/>
                  <a:pt x="122" y="156"/>
                  <a:pt x="122" y="156"/>
                </a:cubicBezTo>
                <a:cubicBezTo>
                  <a:pt x="121" y="156"/>
                  <a:pt x="121" y="156"/>
                  <a:pt x="121" y="156"/>
                </a:cubicBezTo>
                <a:cubicBezTo>
                  <a:pt x="121" y="145"/>
                  <a:pt x="121" y="145"/>
                  <a:pt x="121" y="145"/>
                </a:cubicBezTo>
                <a:cubicBezTo>
                  <a:pt x="122" y="144"/>
                  <a:pt x="122" y="144"/>
                  <a:pt x="122" y="144"/>
                </a:cubicBezTo>
                <a:cubicBezTo>
                  <a:pt x="121" y="143"/>
                  <a:pt x="121" y="143"/>
                  <a:pt x="121" y="143"/>
                </a:cubicBezTo>
                <a:cubicBezTo>
                  <a:pt x="121" y="136"/>
                  <a:pt x="121" y="136"/>
                  <a:pt x="121" y="136"/>
                </a:cubicBezTo>
                <a:cubicBezTo>
                  <a:pt x="122" y="136"/>
                  <a:pt x="122" y="136"/>
                  <a:pt x="122" y="136"/>
                </a:cubicBezTo>
                <a:cubicBezTo>
                  <a:pt x="121" y="134"/>
                  <a:pt x="121" y="134"/>
                  <a:pt x="121" y="134"/>
                </a:cubicBezTo>
                <a:cubicBezTo>
                  <a:pt x="121" y="72"/>
                  <a:pt x="121" y="72"/>
                  <a:pt x="121" y="72"/>
                </a:cubicBezTo>
                <a:lnTo>
                  <a:pt x="125" y="74"/>
                </a:lnTo>
                <a:close/>
                <a:moveTo>
                  <a:pt x="125" y="160"/>
                </a:moveTo>
                <a:cubicBezTo>
                  <a:pt x="125" y="163"/>
                  <a:pt x="125" y="163"/>
                  <a:pt x="125" y="163"/>
                </a:cubicBezTo>
                <a:cubicBezTo>
                  <a:pt x="123" y="163"/>
                  <a:pt x="122" y="163"/>
                  <a:pt x="121" y="163"/>
                </a:cubicBezTo>
                <a:cubicBezTo>
                  <a:pt x="121" y="160"/>
                  <a:pt x="121" y="160"/>
                  <a:pt x="121" y="160"/>
                </a:cubicBezTo>
                <a:cubicBezTo>
                  <a:pt x="122" y="160"/>
                  <a:pt x="123" y="160"/>
                  <a:pt x="125" y="160"/>
                </a:cubicBezTo>
                <a:close/>
                <a:moveTo>
                  <a:pt x="121" y="72"/>
                </a:moveTo>
                <a:cubicBezTo>
                  <a:pt x="121" y="134"/>
                  <a:pt x="121" y="134"/>
                  <a:pt x="121" y="134"/>
                </a:cubicBezTo>
                <a:cubicBezTo>
                  <a:pt x="116" y="126"/>
                  <a:pt x="116" y="126"/>
                  <a:pt x="116" y="126"/>
                </a:cubicBezTo>
                <a:cubicBezTo>
                  <a:pt x="111" y="126"/>
                  <a:pt x="111" y="126"/>
                  <a:pt x="111" y="126"/>
                </a:cubicBezTo>
                <a:cubicBezTo>
                  <a:pt x="111" y="126"/>
                  <a:pt x="111" y="127"/>
                  <a:pt x="110" y="127"/>
                </a:cubicBezTo>
                <a:cubicBezTo>
                  <a:pt x="110" y="123"/>
                  <a:pt x="110" y="123"/>
                  <a:pt x="110" y="123"/>
                </a:cubicBezTo>
                <a:cubicBezTo>
                  <a:pt x="113" y="121"/>
                  <a:pt x="115" y="120"/>
                  <a:pt x="118" y="119"/>
                </a:cubicBezTo>
                <a:cubicBezTo>
                  <a:pt x="110" y="116"/>
                  <a:pt x="110" y="116"/>
                  <a:pt x="110" y="116"/>
                </a:cubicBezTo>
                <a:cubicBezTo>
                  <a:pt x="110" y="67"/>
                  <a:pt x="110" y="67"/>
                  <a:pt x="110" y="67"/>
                </a:cubicBezTo>
                <a:lnTo>
                  <a:pt x="121" y="72"/>
                </a:lnTo>
                <a:close/>
                <a:moveTo>
                  <a:pt x="121" y="136"/>
                </a:moveTo>
                <a:cubicBezTo>
                  <a:pt x="110" y="131"/>
                  <a:pt x="110" y="131"/>
                  <a:pt x="110" y="131"/>
                </a:cubicBezTo>
                <a:cubicBezTo>
                  <a:pt x="110" y="142"/>
                  <a:pt x="110" y="142"/>
                  <a:pt x="110" y="142"/>
                </a:cubicBezTo>
                <a:cubicBezTo>
                  <a:pt x="118" y="141"/>
                  <a:pt x="118" y="141"/>
                  <a:pt x="118" y="141"/>
                </a:cubicBezTo>
                <a:cubicBezTo>
                  <a:pt x="120" y="142"/>
                  <a:pt x="120" y="142"/>
                  <a:pt x="120" y="142"/>
                </a:cubicBezTo>
                <a:cubicBezTo>
                  <a:pt x="120" y="143"/>
                  <a:pt x="120" y="143"/>
                  <a:pt x="120" y="143"/>
                </a:cubicBezTo>
                <a:cubicBezTo>
                  <a:pt x="121" y="143"/>
                  <a:pt x="121" y="143"/>
                  <a:pt x="121" y="143"/>
                </a:cubicBezTo>
                <a:lnTo>
                  <a:pt x="121" y="136"/>
                </a:lnTo>
                <a:close/>
                <a:moveTo>
                  <a:pt x="121" y="145"/>
                </a:moveTo>
                <a:cubicBezTo>
                  <a:pt x="121" y="156"/>
                  <a:pt x="121" y="156"/>
                  <a:pt x="121" y="156"/>
                </a:cubicBezTo>
                <a:cubicBezTo>
                  <a:pt x="121" y="156"/>
                  <a:pt x="121" y="156"/>
                  <a:pt x="121" y="156"/>
                </a:cubicBezTo>
                <a:cubicBezTo>
                  <a:pt x="120" y="159"/>
                  <a:pt x="120" y="159"/>
                  <a:pt x="120" y="159"/>
                </a:cubicBezTo>
                <a:cubicBezTo>
                  <a:pt x="121" y="160"/>
                  <a:pt x="121" y="160"/>
                  <a:pt x="121" y="160"/>
                </a:cubicBezTo>
                <a:cubicBezTo>
                  <a:pt x="121" y="163"/>
                  <a:pt x="121" y="163"/>
                  <a:pt x="121" y="163"/>
                </a:cubicBezTo>
                <a:cubicBezTo>
                  <a:pt x="119" y="163"/>
                  <a:pt x="117" y="162"/>
                  <a:pt x="114" y="161"/>
                </a:cubicBezTo>
                <a:cubicBezTo>
                  <a:pt x="113" y="160"/>
                  <a:pt x="112" y="159"/>
                  <a:pt x="110" y="159"/>
                </a:cubicBezTo>
                <a:cubicBezTo>
                  <a:pt x="110" y="154"/>
                  <a:pt x="110" y="154"/>
                  <a:pt x="110" y="154"/>
                </a:cubicBezTo>
                <a:cubicBezTo>
                  <a:pt x="111" y="155"/>
                  <a:pt x="111" y="155"/>
                  <a:pt x="112" y="155"/>
                </a:cubicBezTo>
                <a:cubicBezTo>
                  <a:pt x="113" y="153"/>
                  <a:pt x="113" y="153"/>
                  <a:pt x="113" y="153"/>
                </a:cubicBezTo>
                <a:cubicBezTo>
                  <a:pt x="110" y="152"/>
                  <a:pt x="110" y="152"/>
                  <a:pt x="110" y="152"/>
                </a:cubicBezTo>
                <a:cubicBezTo>
                  <a:pt x="110" y="148"/>
                  <a:pt x="110" y="148"/>
                  <a:pt x="110" y="148"/>
                </a:cubicBezTo>
                <a:cubicBezTo>
                  <a:pt x="116" y="151"/>
                  <a:pt x="116" y="151"/>
                  <a:pt x="116" y="151"/>
                </a:cubicBezTo>
                <a:lnTo>
                  <a:pt x="121" y="145"/>
                </a:lnTo>
                <a:close/>
                <a:moveTo>
                  <a:pt x="110" y="67"/>
                </a:moveTo>
                <a:cubicBezTo>
                  <a:pt x="110" y="116"/>
                  <a:pt x="110" y="116"/>
                  <a:pt x="110" y="116"/>
                </a:cubicBezTo>
                <a:cubicBezTo>
                  <a:pt x="104" y="113"/>
                  <a:pt x="104" y="113"/>
                  <a:pt x="104" y="113"/>
                </a:cubicBezTo>
                <a:cubicBezTo>
                  <a:pt x="104" y="64"/>
                  <a:pt x="104" y="64"/>
                  <a:pt x="104" y="64"/>
                </a:cubicBezTo>
                <a:lnTo>
                  <a:pt x="110" y="67"/>
                </a:lnTo>
                <a:close/>
                <a:moveTo>
                  <a:pt x="110" y="123"/>
                </a:moveTo>
                <a:cubicBezTo>
                  <a:pt x="110" y="127"/>
                  <a:pt x="110" y="127"/>
                  <a:pt x="110" y="127"/>
                </a:cubicBezTo>
                <a:cubicBezTo>
                  <a:pt x="110" y="128"/>
                  <a:pt x="110" y="128"/>
                  <a:pt x="110" y="128"/>
                </a:cubicBezTo>
                <a:cubicBezTo>
                  <a:pt x="109" y="128"/>
                  <a:pt x="109" y="129"/>
                  <a:pt x="108" y="130"/>
                </a:cubicBezTo>
                <a:cubicBezTo>
                  <a:pt x="110" y="131"/>
                  <a:pt x="110" y="131"/>
                  <a:pt x="110" y="131"/>
                </a:cubicBezTo>
                <a:cubicBezTo>
                  <a:pt x="110" y="142"/>
                  <a:pt x="110" y="142"/>
                  <a:pt x="110" y="142"/>
                </a:cubicBezTo>
                <a:cubicBezTo>
                  <a:pt x="105" y="143"/>
                  <a:pt x="105" y="143"/>
                  <a:pt x="105" y="143"/>
                </a:cubicBezTo>
                <a:cubicBezTo>
                  <a:pt x="105" y="144"/>
                  <a:pt x="105" y="145"/>
                  <a:pt x="105" y="146"/>
                </a:cubicBezTo>
                <a:cubicBezTo>
                  <a:pt x="110" y="148"/>
                  <a:pt x="110" y="148"/>
                  <a:pt x="110" y="148"/>
                </a:cubicBezTo>
                <a:cubicBezTo>
                  <a:pt x="110" y="152"/>
                  <a:pt x="110" y="152"/>
                  <a:pt x="110" y="152"/>
                </a:cubicBezTo>
                <a:cubicBezTo>
                  <a:pt x="107" y="150"/>
                  <a:pt x="107" y="150"/>
                  <a:pt x="107" y="150"/>
                </a:cubicBezTo>
                <a:cubicBezTo>
                  <a:pt x="108" y="152"/>
                  <a:pt x="109" y="153"/>
                  <a:pt x="110" y="154"/>
                </a:cubicBezTo>
                <a:cubicBezTo>
                  <a:pt x="110" y="159"/>
                  <a:pt x="110" y="159"/>
                  <a:pt x="110" y="159"/>
                </a:cubicBezTo>
                <a:cubicBezTo>
                  <a:pt x="107" y="156"/>
                  <a:pt x="105" y="154"/>
                  <a:pt x="104" y="151"/>
                </a:cubicBezTo>
                <a:cubicBezTo>
                  <a:pt x="104" y="128"/>
                  <a:pt x="104" y="128"/>
                  <a:pt x="104" y="128"/>
                </a:cubicBezTo>
                <a:cubicBezTo>
                  <a:pt x="105" y="128"/>
                  <a:pt x="105" y="128"/>
                  <a:pt x="105" y="128"/>
                </a:cubicBezTo>
                <a:cubicBezTo>
                  <a:pt x="106" y="128"/>
                  <a:pt x="106" y="127"/>
                  <a:pt x="107" y="126"/>
                </a:cubicBezTo>
                <a:cubicBezTo>
                  <a:pt x="104" y="126"/>
                  <a:pt x="104" y="126"/>
                  <a:pt x="104" y="126"/>
                </a:cubicBezTo>
                <a:cubicBezTo>
                  <a:pt x="104" y="123"/>
                  <a:pt x="104" y="123"/>
                  <a:pt x="104" y="123"/>
                </a:cubicBezTo>
                <a:cubicBezTo>
                  <a:pt x="110" y="123"/>
                  <a:pt x="110" y="123"/>
                  <a:pt x="110" y="123"/>
                </a:cubicBezTo>
                <a:close/>
                <a:moveTo>
                  <a:pt x="104" y="64"/>
                </a:moveTo>
                <a:cubicBezTo>
                  <a:pt x="104" y="113"/>
                  <a:pt x="104" y="113"/>
                  <a:pt x="104" y="113"/>
                </a:cubicBezTo>
                <a:cubicBezTo>
                  <a:pt x="94" y="108"/>
                  <a:pt x="94" y="108"/>
                  <a:pt x="94" y="108"/>
                </a:cubicBezTo>
                <a:cubicBezTo>
                  <a:pt x="94" y="60"/>
                  <a:pt x="94" y="60"/>
                  <a:pt x="94" y="60"/>
                </a:cubicBezTo>
                <a:lnTo>
                  <a:pt x="104" y="64"/>
                </a:lnTo>
                <a:close/>
                <a:moveTo>
                  <a:pt x="104" y="123"/>
                </a:moveTo>
                <a:cubicBezTo>
                  <a:pt x="95" y="124"/>
                  <a:pt x="95" y="124"/>
                  <a:pt x="95" y="124"/>
                </a:cubicBezTo>
                <a:cubicBezTo>
                  <a:pt x="96" y="119"/>
                  <a:pt x="96" y="114"/>
                  <a:pt x="94" y="109"/>
                </a:cubicBezTo>
                <a:cubicBezTo>
                  <a:pt x="94" y="130"/>
                  <a:pt x="94" y="130"/>
                  <a:pt x="94" y="130"/>
                </a:cubicBezTo>
                <a:cubicBezTo>
                  <a:pt x="102" y="134"/>
                  <a:pt x="102" y="134"/>
                  <a:pt x="102" y="134"/>
                </a:cubicBezTo>
                <a:cubicBezTo>
                  <a:pt x="101" y="137"/>
                  <a:pt x="101" y="141"/>
                  <a:pt x="102" y="144"/>
                </a:cubicBezTo>
                <a:cubicBezTo>
                  <a:pt x="94" y="141"/>
                  <a:pt x="94" y="141"/>
                  <a:pt x="94" y="141"/>
                </a:cubicBezTo>
                <a:cubicBezTo>
                  <a:pt x="94" y="144"/>
                  <a:pt x="94" y="144"/>
                  <a:pt x="94" y="144"/>
                </a:cubicBezTo>
                <a:cubicBezTo>
                  <a:pt x="103" y="148"/>
                  <a:pt x="103" y="148"/>
                  <a:pt x="103" y="148"/>
                </a:cubicBezTo>
                <a:cubicBezTo>
                  <a:pt x="103" y="149"/>
                  <a:pt x="103" y="150"/>
                  <a:pt x="104" y="151"/>
                </a:cubicBezTo>
                <a:cubicBezTo>
                  <a:pt x="104" y="128"/>
                  <a:pt x="104" y="128"/>
                  <a:pt x="104" y="128"/>
                </a:cubicBezTo>
                <a:cubicBezTo>
                  <a:pt x="101" y="126"/>
                  <a:pt x="101" y="126"/>
                  <a:pt x="101" y="126"/>
                </a:cubicBezTo>
                <a:cubicBezTo>
                  <a:pt x="104" y="126"/>
                  <a:pt x="104" y="126"/>
                  <a:pt x="104" y="126"/>
                </a:cubicBezTo>
                <a:lnTo>
                  <a:pt x="104" y="123"/>
                </a:lnTo>
                <a:close/>
                <a:moveTo>
                  <a:pt x="94" y="34"/>
                </a:moveTo>
                <a:cubicBezTo>
                  <a:pt x="94" y="17"/>
                  <a:pt x="94" y="17"/>
                  <a:pt x="94" y="17"/>
                </a:cubicBezTo>
                <a:cubicBezTo>
                  <a:pt x="101" y="20"/>
                  <a:pt x="101" y="20"/>
                  <a:pt x="101" y="20"/>
                </a:cubicBezTo>
                <a:cubicBezTo>
                  <a:pt x="102" y="20"/>
                  <a:pt x="102" y="21"/>
                  <a:pt x="102" y="23"/>
                </a:cubicBezTo>
                <a:cubicBezTo>
                  <a:pt x="101" y="25"/>
                  <a:pt x="101" y="25"/>
                  <a:pt x="101" y="25"/>
                </a:cubicBezTo>
                <a:cubicBezTo>
                  <a:pt x="100" y="26"/>
                  <a:pt x="99" y="27"/>
                  <a:pt x="98" y="26"/>
                </a:cubicBezTo>
                <a:cubicBezTo>
                  <a:pt x="97" y="26"/>
                  <a:pt x="97" y="26"/>
                  <a:pt x="97" y="26"/>
                </a:cubicBezTo>
                <a:lnTo>
                  <a:pt x="94" y="34"/>
                </a:lnTo>
                <a:close/>
                <a:moveTo>
                  <a:pt x="94" y="17"/>
                </a:moveTo>
                <a:cubicBezTo>
                  <a:pt x="94" y="34"/>
                  <a:pt x="94" y="34"/>
                  <a:pt x="94" y="34"/>
                </a:cubicBezTo>
                <a:cubicBezTo>
                  <a:pt x="84" y="55"/>
                  <a:pt x="84" y="55"/>
                  <a:pt x="84" y="55"/>
                </a:cubicBezTo>
                <a:cubicBezTo>
                  <a:pt x="94" y="60"/>
                  <a:pt x="94" y="60"/>
                  <a:pt x="94" y="60"/>
                </a:cubicBezTo>
                <a:cubicBezTo>
                  <a:pt x="94" y="108"/>
                  <a:pt x="94" y="108"/>
                  <a:pt x="94" y="108"/>
                </a:cubicBezTo>
                <a:cubicBezTo>
                  <a:pt x="93" y="108"/>
                  <a:pt x="93" y="108"/>
                  <a:pt x="93" y="108"/>
                </a:cubicBezTo>
                <a:cubicBezTo>
                  <a:pt x="94" y="109"/>
                  <a:pt x="94" y="109"/>
                  <a:pt x="94" y="109"/>
                </a:cubicBezTo>
                <a:cubicBezTo>
                  <a:pt x="94" y="130"/>
                  <a:pt x="94" y="130"/>
                  <a:pt x="94" y="130"/>
                </a:cubicBezTo>
                <a:cubicBezTo>
                  <a:pt x="92" y="129"/>
                  <a:pt x="92" y="129"/>
                  <a:pt x="92" y="129"/>
                </a:cubicBezTo>
                <a:cubicBezTo>
                  <a:pt x="91" y="132"/>
                  <a:pt x="88" y="135"/>
                  <a:pt x="85" y="137"/>
                </a:cubicBezTo>
                <a:cubicBezTo>
                  <a:pt x="94" y="141"/>
                  <a:pt x="94" y="141"/>
                  <a:pt x="94" y="141"/>
                </a:cubicBezTo>
                <a:cubicBezTo>
                  <a:pt x="94" y="144"/>
                  <a:pt x="94" y="144"/>
                  <a:pt x="94" y="144"/>
                </a:cubicBezTo>
                <a:cubicBezTo>
                  <a:pt x="81" y="139"/>
                  <a:pt x="81" y="139"/>
                  <a:pt x="81" y="139"/>
                </a:cubicBezTo>
                <a:cubicBezTo>
                  <a:pt x="80" y="139"/>
                  <a:pt x="79" y="139"/>
                  <a:pt x="78" y="140"/>
                </a:cubicBezTo>
                <a:cubicBezTo>
                  <a:pt x="78" y="133"/>
                  <a:pt x="78" y="133"/>
                  <a:pt x="78" y="133"/>
                </a:cubicBezTo>
                <a:cubicBezTo>
                  <a:pt x="81" y="135"/>
                  <a:pt x="81" y="135"/>
                  <a:pt x="81" y="135"/>
                </a:cubicBezTo>
                <a:cubicBezTo>
                  <a:pt x="82" y="135"/>
                  <a:pt x="83" y="134"/>
                  <a:pt x="83" y="134"/>
                </a:cubicBezTo>
                <a:cubicBezTo>
                  <a:pt x="80" y="127"/>
                  <a:pt x="80" y="127"/>
                  <a:pt x="80" y="127"/>
                </a:cubicBezTo>
                <a:cubicBezTo>
                  <a:pt x="78" y="127"/>
                  <a:pt x="78" y="127"/>
                  <a:pt x="78" y="127"/>
                </a:cubicBezTo>
                <a:cubicBezTo>
                  <a:pt x="78" y="124"/>
                  <a:pt x="78" y="124"/>
                  <a:pt x="78" y="124"/>
                </a:cubicBezTo>
                <a:cubicBezTo>
                  <a:pt x="78" y="124"/>
                  <a:pt x="78" y="124"/>
                  <a:pt x="78" y="124"/>
                </a:cubicBezTo>
                <a:cubicBezTo>
                  <a:pt x="78" y="124"/>
                  <a:pt x="78" y="124"/>
                  <a:pt x="78" y="124"/>
                </a:cubicBezTo>
                <a:cubicBezTo>
                  <a:pt x="78" y="116"/>
                  <a:pt x="78" y="116"/>
                  <a:pt x="78" y="116"/>
                </a:cubicBezTo>
                <a:cubicBezTo>
                  <a:pt x="92" y="122"/>
                  <a:pt x="92" y="122"/>
                  <a:pt x="92" y="122"/>
                </a:cubicBezTo>
                <a:cubicBezTo>
                  <a:pt x="92" y="122"/>
                  <a:pt x="92" y="121"/>
                  <a:pt x="92" y="120"/>
                </a:cubicBezTo>
                <a:cubicBezTo>
                  <a:pt x="92" y="118"/>
                  <a:pt x="92" y="115"/>
                  <a:pt x="91" y="113"/>
                </a:cubicBezTo>
                <a:cubicBezTo>
                  <a:pt x="78" y="116"/>
                  <a:pt x="78" y="116"/>
                  <a:pt x="78" y="116"/>
                </a:cubicBezTo>
                <a:cubicBezTo>
                  <a:pt x="78" y="114"/>
                  <a:pt x="78" y="114"/>
                  <a:pt x="78" y="114"/>
                </a:cubicBezTo>
                <a:cubicBezTo>
                  <a:pt x="86" y="105"/>
                  <a:pt x="86" y="105"/>
                  <a:pt x="86" y="105"/>
                </a:cubicBezTo>
                <a:cubicBezTo>
                  <a:pt x="78" y="101"/>
                  <a:pt x="78" y="101"/>
                  <a:pt x="78" y="101"/>
                </a:cubicBezTo>
                <a:cubicBezTo>
                  <a:pt x="78" y="52"/>
                  <a:pt x="78" y="52"/>
                  <a:pt x="78" y="52"/>
                </a:cubicBezTo>
                <a:cubicBezTo>
                  <a:pt x="79" y="52"/>
                  <a:pt x="80" y="52"/>
                  <a:pt x="80" y="51"/>
                </a:cubicBezTo>
                <a:cubicBezTo>
                  <a:pt x="91" y="27"/>
                  <a:pt x="91" y="27"/>
                  <a:pt x="91" y="27"/>
                </a:cubicBezTo>
                <a:cubicBezTo>
                  <a:pt x="92" y="26"/>
                  <a:pt x="91" y="24"/>
                  <a:pt x="90" y="24"/>
                </a:cubicBezTo>
                <a:cubicBezTo>
                  <a:pt x="78" y="18"/>
                  <a:pt x="78" y="18"/>
                  <a:pt x="78" y="18"/>
                </a:cubicBezTo>
                <a:cubicBezTo>
                  <a:pt x="78" y="9"/>
                  <a:pt x="78" y="9"/>
                  <a:pt x="78" y="9"/>
                </a:cubicBezTo>
                <a:lnTo>
                  <a:pt x="94" y="17"/>
                </a:lnTo>
                <a:close/>
                <a:moveTo>
                  <a:pt x="78" y="9"/>
                </a:moveTo>
                <a:cubicBezTo>
                  <a:pt x="78" y="18"/>
                  <a:pt x="78" y="18"/>
                  <a:pt x="78" y="18"/>
                </a:cubicBezTo>
                <a:cubicBezTo>
                  <a:pt x="74" y="16"/>
                  <a:pt x="74" y="16"/>
                  <a:pt x="74" y="16"/>
                </a:cubicBezTo>
                <a:cubicBezTo>
                  <a:pt x="74" y="7"/>
                  <a:pt x="74" y="7"/>
                  <a:pt x="74" y="7"/>
                </a:cubicBezTo>
                <a:lnTo>
                  <a:pt x="78" y="9"/>
                </a:lnTo>
                <a:close/>
                <a:moveTo>
                  <a:pt x="78" y="52"/>
                </a:moveTo>
                <a:cubicBezTo>
                  <a:pt x="78" y="101"/>
                  <a:pt x="78" y="101"/>
                  <a:pt x="78" y="101"/>
                </a:cubicBezTo>
                <a:cubicBezTo>
                  <a:pt x="74" y="99"/>
                  <a:pt x="74" y="99"/>
                  <a:pt x="74" y="99"/>
                </a:cubicBezTo>
                <a:cubicBezTo>
                  <a:pt x="74" y="105"/>
                  <a:pt x="74" y="105"/>
                  <a:pt x="74" y="105"/>
                </a:cubicBezTo>
                <a:cubicBezTo>
                  <a:pt x="74" y="50"/>
                  <a:pt x="74" y="50"/>
                  <a:pt x="74" y="50"/>
                </a:cubicBezTo>
                <a:cubicBezTo>
                  <a:pt x="77" y="52"/>
                  <a:pt x="77" y="52"/>
                  <a:pt x="77" y="52"/>
                </a:cubicBezTo>
                <a:lnTo>
                  <a:pt x="78" y="52"/>
                </a:lnTo>
                <a:close/>
                <a:moveTo>
                  <a:pt x="78" y="114"/>
                </a:moveTo>
                <a:cubicBezTo>
                  <a:pt x="78" y="116"/>
                  <a:pt x="78" y="116"/>
                  <a:pt x="78" y="116"/>
                </a:cubicBezTo>
                <a:cubicBezTo>
                  <a:pt x="77" y="116"/>
                  <a:pt x="77" y="116"/>
                  <a:pt x="77" y="116"/>
                </a:cubicBezTo>
                <a:cubicBezTo>
                  <a:pt x="78" y="116"/>
                  <a:pt x="78" y="116"/>
                  <a:pt x="78" y="116"/>
                </a:cubicBezTo>
                <a:cubicBezTo>
                  <a:pt x="78" y="124"/>
                  <a:pt x="78" y="124"/>
                  <a:pt x="78" y="124"/>
                </a:cubicBezTo>
                <a:cubicBezTo>
                  <a:pt x="77" y="122"/>
                  <a:pt x="77" y="122"/>
                  <a:pt x="77" y="122"/>
                </a:cubicBezTo>
                <a:cubicBezTo>
                  <a:pt x="75" y="121"/>
                  <a:pt x="75" y="121"/>
                  <a:pt x="75" y="121"/>
                </a:cubicBezTo>
                <a:cubicBezTo>
                  <a:pt x="74" y="121"/>
                  <a:pt x="74" y="121"/>
                  <a:pt x="74" y="121"/>
                </a:cubicBezTo>
                <a:cubicBezTo>
                  <a:pt x="74" y="121"/>
                  <a:pt x="74" y="121"/>
                  <a:pt x="74" y="121"/>
                </a:cubicBezTo>
                <a:cubicBezTo>
                  <a:pt x="74" y="114"/>
                  <a:pt x="74" y="114"/>
                  <a:pt x="74" y="114"/>
                </a:cubicBezTo>
                <a:cubicBezTo>
                  <a:pt x="74" y="114"/>
                  <a:pt x="74" y="114"/>
                  <a:pt x="74" y="114"/>
                </a:cubicBezTo>
                <a:cubicBezTo>
                  <a:pt x="75" y="114"/>
                  <a:pt x="75" y="115"/>
                  <a:pt x="76" y="115"/>
                </a:cubicBezTo>
                <a:cubicBezTo>
                  <a:pt x="76" y="115"/>
                  <a:pt x="76" y="115"/>
                  <a:pt x="76" y="115"/>
                </a:cubicBezTo>
                <a:lnTo>
                  <a:pt x="78" y="114"/>
                </a:lnTo>
                <a:close/>
                <a:moveTo>
                  <a:pt x="78" y="124"/>
                </a:moveTo>
                <a:cubicBezTo>
                  <a:pt x="78" y="127"/>
                  <a:pt x="78" y="127"/>
                  <a:pt x="78" y="127"/>
                </a:cubicBezTo>
                <a:cubicBezTo>
                  <a:pt x="74" y="127"/>
                  <a:pt x="74" y="127"/>
                  <a:pt x="74" y="127"/>
                </a:cubicBezTo>
                <a:cubicBezTo>
                  <a:pt x="74" y="124"/>
                  <a:pt x="74" y="124"/>
                  <a:pt x="74" y="124"/>
                </a:cubicBezTo>
                <a:lnTo>
                  <a:pt x="78" y="124"/>
                </a:lnTo>
                <a:close/>
                <a:moveTo>
                  <a:pt x="78" y="133"/>
                </a:moveTo>
                <a:cubicBezTo>
                  <a:pt x="78" y="140"/>
                  <a:pt x="78" y="140"/>
                  <a:pt x="78" y="140"/>
                </a:cubicBezTo>
                <a:cubicBezTo>
                  <a:pt x="76" y="140"/>
                  <a:pt x="75" y="140"/>
                  <a:pt x="74" y="140"/>
                </a:cubicBezTo>
                <a:cubicBezTo>
                  <a:pt x="74" y="137"/>
                  <a:pt x="74" y="137"/>
                  <a:pt x="74" y="137"/>
                </a:cubicBezTo>
                <a:cubicBezTo>
                  <a:pt x="74" y="137"/>
                  <a:pt x="75" y="137"/>
                  <a:pt x="76" y="136"/>
                </a:cubicBezTo>
                <a:cubicBezTo>
                  <a:pt x="74" y="135"/>
                  <a:pt x="74" y="135"/>
                  <a:pt x="74" y="135"/>
                </a:cubicBezTo>
                <a:cubicBezTo>
                  <a:pt x="74" y="131"/>
                  <a:pt x="74" y="131"/>
                  <a:pt x="74" y="131"/>
                </a:cubicBezTo>
                <a:lnTo>
                  <a:pt x="78" y="133"/>
                </a:lnTo>
                <a:close/>
                <a:moveTo>
                  <a:pt x="74" y="7"/>
                </a:moveTo>
                <a:cubicBezTo>
                  <a:pt x="74" y="16"/>
                  <a:pt x="74" y="16"/>
                  <a:pt x="74" y="16"/>
                </a:cubicBezTo>
                <a:cubicBezTo>
                  <a:pt x="63" y="11"/>
                  <a:pt x="63" y="11"/>
                  <a:pt x="63" y="11"/>
                </a:cubicBezTo>
                <a:cubicBezTo>
                  <a:pt x="62" y="11"/>
                  <a:pt x="62" y="11"/>
                  <a:pt x="62" y="11"/>
                </a:cubicBezTo>
                <a:cubicBezTo>
                  <a:pt x="62" y="2"/>
                  <a:pt x="62" y="2"/>
                  <a:pt x="62" y="2"/>
                </a:cubicBezTo>
                <a:lnTo>
                  <a:pt x="74" y="7"/>
                </a:lnTo>
                <a:close/>
                <a:moveTo>
                  <a:pt x="74" y="50"/>
                </a:moveTo>
                <a:cubicBezTo>
                  <a:pt x="74" y="105"/>
                  <a:pt x="74" y="105"/>
                  <a:pt x="74" y="105"/>
                </a:cubicBezTo>
                <a:cubicBezTo>
                  <a:pt x="73" y="114"/>
                  <a:pt x="73" y="114"/>
                  <a:pt x="73" y="114"/>
                </a:cubicBezTo>
                <a:cubicBezTo>
                  <a:pt x="73" y="114"/>
                  <a:pt x="73" y="114"/>
                  <a:pt x="73" y="114"/>
                </a:cubicBezTo>
                <a:cubicBezTo>
                  <a:pt x="74" y="114"/>
                  <a:pt x="74" y="114"/>
                  <a:pt x="74" y="114"/>
                </a:cubicBezTo>
                <a:cubicBezTo>
                  <a:pt x="74" y="121"/>
                  <a:pt x="74" y="121"/>
                  <a:pt x="74" y="121"/>
                </a:cubicBezTo>
                <a:cubicBezTo>
                  <a:pt x="73" y="121"/>
                  <a:pt x="72" y="121"/>
                  <a:pt x="72" y="121"/>
                </a:cubicBezTo>
                <a:cubicBezTo>
                  <a:pt x="71" y="124"/>
                  <a:pt x="71" y="124"/>
                  <a:pt x="71" y="124"/>
                </a:cubicBezTo>
                <a:cubicBezTo>
                  <a:pt x="74" y="124"/>
                  <a:pt x="74" y="124"/>
                  <a:pt x="74" y="124"/>
                </a:cubicBezTo>
                <a:cubicBezTo>
                  <a:pt x="74" y="127"/>
                  <a:pt x="74" y="127"/>
                  <a:pt x="74" y="127"/>
                </a:cubicBezTo>
                <a:cubicBezTo>
                  <a:pt x="71" y="127"/>
                  <a:pt x="71" y="127"/>
                  <a:pt x="71" y="127"/>
                </a:cubicBezTo>
                <a:cubicBezTo>
                  <a:pt x="71" y="130"/>
                  <a:pt x="71" y="130"/>
                  <a:pt x="71" y="130"/>
                </a:cubicBezTo>
                <a:cubicBezTo>
                  <a:pt x="74" y="131"/>
                  <a:pt x="74" y="131"/>
                  <a:pt x="74" y="131"/>
                </a:cubicBezTo>
                <a:cubicBezTo>
                  <a:pt x="74" y="135"/>
                  <a:pt x="74" y="135"/>
                  <a:pt x="74" y="135"/>
                </a:cubicBezTo>
                <a:cubicBezTo>
                  <a:pt x="70" y="134"/>
                  <a:pt x="70" y="134"/>
                  <a:pt x="70" y="134"/>
                </a:cubicBezTo>
                <a:cubicBezTo>
                  <a:pt x="70" y="137"/>
                  <a:pt x="70" y="137"/>
                  <a:pt x="70" y="137"/>
                </a:cubicBezTo>
                <a:cubicBezTo>
                  <a:pt x="71" y="137"/>
                  <a:pt x="72" y="137"/>
                  <a:pt x="74" y="137"/>
                </a:cubicBezTo>
                <a:cubicBezTo>
                  <a:pt x="74" y="140"/>
                  <a:pt x="74" y="140"/>
                  <a:pt x="74" y="140"/>
                </a:cubicBezTo>
                <a:cubicBezTo>
                  <a:pt x="70" y="140"/>
                  <a:pt x="67" y="139"/>
                  <a:pt x="64" y="138"/>
                </a:cubicBezTo>
                <a:cubicBezTo>
                  <a:pt x="63" y="138"/>
                  <a:pt x="63" y="138"/>
                  <a:pt x="62" y="137"/>
                </a:cubicBezTo>
                <a:cubicBezTo>
                  <a:pt x="62" y="131"/>
                  <a:pt x="62" y="131"/>
                  <a:pt x="62" y="131"/>
                </a:cubicBezTo>
                <a:cubicBezTo>
                  <a:pt x="63" y="130"/>
                  <a:pt x="63" y="130"/>
                  <a:pt x="63" y="130"/>
                </a:cubicBezTo>
                <a:cubicBezTo>
                  <a:pt x="62" y="130"/>
                  <a:pt x="62" y="130"/>
                  <a:pt x="62" y="130"/>
                </a:cubicBezTo>
                <a:cubicBezTo>
                  <a:pt x="62" y="125"/>
                  <a:pt x="62" y="125"/>
                  <a:pt x="62" y="125"/>
                </a:cubicBezTo>
                <a:cubicBezTo>
                  <a:pt x="68" y="125"/>
                  <a:pt x="68" y="125"/>
                  <a:pt x="68" y="125"/>
                </a:cubicBezTo>
                <a:cubicBezTo>
                  <a:pt x="71" y="121"/>
                  <a:pt x="71" y="121"/>
                  <a:pt x="71" y="121"/>
                </a:cubicBezTo>
                <a:cubicBezTo>
                  <a:pt x="71" y="121"/>
                  <a:pt x="70" y="120"/>
                  <a:pt x="70" y="120"/>
                </a:cubicBezTo>
                <a:cubicBezTo>
                  <a:pt x="70" y="119"/>
                  <a:pt x="70" y="119"/>
                  <a:pt x="70" y="119"/>
                </a:cubicBezTo>
                <a:cubicBezTo>
                  <a:pt x="68" y="118"/>
                  <a:pt x="68" y="118"/>
                  <a:pt x="68" y="118"/>
                </a:cubicBezTo>
                <a:cubicBezTo>
                  <a:pt x="62" y="119"/>
                  <a:pt x="62" y="119"/>
                  <a:pt x="62" y="119"/>
                </a:cubicBezTo>
                <a:cubicBezTo>
                  <a:pt x="62" y="109"/>
                  <a:pt x="62" y="109"/>
                  <a:pt x="62" y="109"/>
                </a:cubicBezTo>
                <a:cubicBezTo>
                  <a:pt x="71" y="113"/>
                  <a:pt x="71" y="113"/>
                  <a:pt x="71" y="113"/>
                </a:cubicBezTo>
                <a:cubicBezTo>
                  <a:pt x="65" y="101"/>
                  <a:pt x="65" y="101"/>
                  <a:pt x="65" y="101"/>
                </a:cubicBezTo>
                <a:cubicBezTo>
                  <a:pt x="64" y="101"/>
                  <a:pt x="63" y="101"/>
                  <a:pt x="62" y="102"/>
                </a:cubicBezTo>
                <a:cubicBezTo>
                  <a:pt x="62" y="98"/>
                  <a:pt x="62" y="98"/>
                  <a:pt x="62" y="98"/>
                </a:cubicBezTo>
                <a:cubicBezTo>
                  <a:pt x="64" y="97"/>
                  <a:pt x="65" y="97"/>
                  <a:pt x="67" y="96"/>
                </a:cubicBezTo>
                <a:cubicBezTo>
                  <a:pt x="62" y="94"/>
                  <a:pt x="62" y="94"/>
                  <a:pt x="62" y="94"/>
                </a:cubicBezTo>
                <a:cubicBezTo>
                  <a:pt x="62" y="45"/>
                  <a:pt x="62" y="45"/>
                  <a:pt x="62" y="45"/>
                </a:cubicBezTo>
                <a:lnTo>
                  <a:pt x="74" y="50"/>
                </a:lnTo>
                <a:close/>
                <a:moveTo>
                  <a:pt x="62" y="2"/>
                </a:moveTo>
                <a:cubicBezTo>
                  <a:pt x="62" y="11"/>
                  <a:pt x="62" y="11"/>
                  <a:pt x="62" y="11"/>
                </a:cubicBezTo>
                <a:cubicBezTo>
                  <a:pt x="61" y="11"/>
                  <a:pt x="60" y="12"/>
                  <a:pt x="60" y="13"/>
                </a:cubicBezTo>
                <a:cubicBezTo>
                  <a:pt x="49" y="37"/>
                  <a:pt x="49" y="37"/>
                  <a:pt x="49" y="37"/>
                </a:cubicBezTo>
                <a:cubicBezTo>
                  <a:pt x="48" y="38"/>
                  <a:pt x="49" y="39"/>
                  <a:pt x="50" y="40"/>
                </a:cubicBezTo>
                <a:cubicBezTo>
                  <a:pt x="62" y="45"/>
                  <a:pt x="62" y="45"/>
                  <a:pt x="62" y="45"/>
                </a:cubicBezTo>
                <a:cubicBezTo>
                  <a:pt x="62" y="94"/>
                  <a:pt x="62" y="94"/>
                  <a:pt x="62" y="94"/>
                </a:cubicBezTo>
                <a:cubicBezTo>
                  <a:pt x="45" y="86"/>
                  <a:pt x="45" y="86"/>
                  <a:pt x="45" y="86"/>
                </a:cubicBezTo>
                <a:cubicBezTo>
                  <a:pt x="47" y="91"/>
                  <a:pt x="48" y="97"/>
                  <a:pt x="47" y="102"/>
                </a:cubicBezTo>
                <a:cubicBezTo>
                  <a:pt x="54" y="105"/>
                  <a:pt x="54" y="105"/>
                  <a:pt x="54" y="105"/>
                </a:cubicBezTo>
                <a:cubicBezTo>
                  <a:pt x="56" y="102"/>
                  <a:pt x="59" y="100"/>
                  <a:pt x="62" y="98"/>
                </a:cubicBezTo>
                <a:cubicBezTo>
                  <a:pt x="62" y="102"/>
                  <a:pt x="62" y="102"/>
                  <a:pt x="62" y="102"/>
                </a:cubicBezTo>
                <a:cubicBezTo>
                  <a:pt x="61" y="103"/>
                  <a:pt x="60" y="104"/>
                  <a:pt x="59" y="105"/>
                </a:cubicBezTo>
                <a:cubicBezTo>
                  <a:pt x="59" y="105"/>
                  <a:pt x="58" y="106"/>
                  <a:pt x="57" y="107"/>
                </a:cubicBezTo>
                <a:cubicBezTo>
                  <a:pt x="62" y="109"/>
                  <a:pt x="62" y="109"/>
                  <a:pt x="62" y="109"/>
                </a:cubicBezTo>
                <a:cubicBezTo>
                  <a:pt x="62" y="119"/>
                  <a:pt x="62" y="119"/>
                  <a:pt x="62" y="119"/>
                </a:cubicBezTo>
                <a:cubicBezTo>
                  <a:pt x="54" y="120"/>
                  <a:pt x="54" y="120"/>
                  <a:pt x="54" y="120"/>
                </a:cubicBezTo>
                <a:cubicBezTo>
                  <a:pt x="54" y="121"/>
                  <a:pt x="54" y="122"/>
                  <a:pt x="55" y="123"/>
                </a:cubicBezTo>
                <a:cubicBezTo>
                  <a:pt x="59" y="125"/>
                  <a:pt x="59" y="125"/>
                  <a:pt x="59" y="125"/>
                </a:cubicBezTo>
                <a:cubicBezTo>
                  <a:pt x="59" y="125"/>
                  <a:pt x="59" y="125"/>
                  <a:pt x="59" y="125"/>
                </a:cubicBezTo>
                <a:cubicBezTo>
                  <a:pt x="62" y="125"/>
                  <a:pt x="62" y="125"/>
                  <a:pt x="62" y="125"/>
                </a:cubicBezTo>
                <a:cubicBezTo>
                  <a:pt x="62" y="130"/>
                  <a:pt x="62" y="130"/>
                  <a:pt x="62" y="130"/>
                </a:cubicBezTo>
                <a:cubicBezTo>
                  <a:pt x="57" y="128"/>
                  <a:pt x="57" y="128"/>
                  <a:pt x="57" y="128"/>
                </a:cubicBezTo>
                <a:cubicBezTo>
                  <a:pt x="58" y="129"/>
                  <a:pt x="59" y="131"/>
                  <a:pt x="61" y="132"/>
                </a:cubicBezTo>
                <a:cubicBezTo>
                  <a:pt x="62" y="131"/>
                  <a:pt x="62" y="131"/>
                  <a:pt x="62" y="131"/>
                </a:cubicBezTo>
                <a:cubicBezTo>
                  <a:pt x="62" y="137"/>
                  <a:pt x="62" y="137"/>
                  <a:pt x="62" y="137"/>
                </a:cubicBezTo>
                <a:cubicBezTo>
                  <a:pt x="57" y="135"/>
                  <a:pt x="54" y="130"/>
                  <a:pt x="52" y="126"/>
                </a:cubicBezTo>
                <a:cubicBezTo>
                  <a:pt x="44" y="122"/>
                  <a:pt x="44" y="122"/>
                  <a:pt x="44" y="122"/>
                </a:cubicBezTo>
                <a:cubicBezTo>
                  <a:pt x="44" y="118"/>
                  <a:pt x="44" y="118"/>
                  <a:pt x="44" y="118"/>
                </a:cubicBezTo>
                <a:cubicBezTo>
                  <a:pt x="51" y="121"/>
                  <a:pt x="51" y="121"/>
                  <a:pt x="51" y="121"/>
                </a:cubicBezTo>
                <a:cubicBezTo>
                  <a:pt x="51" y="118"/>
                  <a:pt x="51" y="114"/>
                  <a:pt x="52" y="111"/>
                </a:cubicBezTo>
                <a:cubicBezTo>
                  <a:pt x="44" y="107"/>
                  <a:pt x="44" y="107"/>
                  <a:pt x="44" y="107"/>
                </a:cubicBezTo>
                <a:cubicBezTo>
                  <a:pt x="44" y="31"/>
                  <a:pt x="44" y="31"/>
                  <a:pt x="44" y="31"/>
                </a:cubicBezTo>
                <a:cubicBezTo>
                  <a:pt x="55" y="7"/>
                  <a:pt x="55" y="7"/>
                  <a:pt x="55" y="7"/>
                </a:cubicBezTo>
                <a:cubicBezTo>
                  <a:pt x="55" y="7"/>
                  <a:pt x="55" y="7"/>
                  <a:pt x="55" y="7"/>
                </a:cubicBezTo>
                <a:cubicBezTo>
                  <a:pt x="53" y="6"/>
                  <a:pt x="53" y="5"/>
                  <a:pt x="54" y="4"/>
                </a:cubicBezTo>
                <a:cubicBezTo>
                  <a:pt x="55" y="1"/>
                  <a:pt x="55" y="1"/>
                  <a:pt x="55" y="1"/>
                </a:cubicBezTo>
                <a:cubicBezTo>
                  <a:pt x="55" y="0"/>
                  <a:pt x="56" y="0"/>
                  <a:pt x="58" y="0"/>
                </a:cubicBezTo>
                <a:lnTo>
                  <a:pt x="62" y="2"/>
                </a:lnTo>
                <a:close/>
                <a:moveTo>
                  <a:pt x="44" y="31"/>
                </a:moveTo>
                <a:cubicBezTo>
                  <a:pt x="44" y="107"/>
                  <a:pt x="44" y="107"/>
                  <a:pt x="44" y="107"/>
                </a:cubicBezTo>
                <a:cubicBezTo>
                  <a:pt x="44" y="107"/>
                  <a:pt x="44" y="107"/>
                  <a:pt x="44" y="107"/>
                </a:cubicBezTo>
                <a:cubicBezTo>
                  <a:pt x="42" y="110"/>
                  <a:pt x="40" y="113"/>
                  <a:pt x="37" y="115"/>
                </a:cubicBezTo>
                <a:cubicBezTo>
                  <a:pt x="44" y="118"/>
                  <a:pt x="44" y="118"/>
                  <a:pt x="44" y="118"/>
                </a:cubicBezTo>
                <a:cubicBezTo>
                  <a:pt x="44" y="122"/>
                  <a:pt x="44" y="122"/>
                  <a:pt x="44" y="122"/>
                </a:cubicBezTo>
                <a:cubicBezTo>
                  <a:pt x="34" y="117"/>
                  <a:pt x="34" y="117"/>
                  <a:pt x="34" y="117"/>
                </a:cubicBezTo>
                <a:cubicBezTo>
                  <a:pt x="34" y="113"/>
                  <a:pt x="34" y="113"/>
                  <a:pt x="34" y="113"/>
                </a:cubicBezTo>
                <a:cubicBezTo>
                  <a:pt x="34" y="112"/>
                  <a:pt x="35" y="112"/>
                  <a:pt x="35" y="112"/>
                </a:cubicBezTo>
                <a:cubicBezTo>
                  <a:pt x="34" y="110"/>
                  <a:pt x="34" y="110"/>
                  <a:pt x="34" y="110"/>
                </a:cubicBezTo>
                <a:cubicBezTo>
                  <a:pt x="34" y="96"/>
                  <a:pt x="34" y="96"/>
                  <a:pt x="34" y="96"/>
                </a:cubicBezTo>
                <a:cubicBezTo>
                  <a:pt x="44" y="100"/>
                  <a:pt x="44" y="100"/>
                  <a:pt x="44" y="100"/>
                </a:cubicBezTo>
                <a:cubicBezTo>
                  <a:pt x="44" y="100"/>
                  <a:pt x="44" y="99"/>
                  <a:pt x="44" y="98"/>
                </a:cubicBezTo>
                <a:cubicBezTo>
                  <a:pt x="44" y="96"/>
                  <a:pt x="44" y="93"/>
                  <a:pt x="43" y="91"/>
                </a:cubicBezTo>
                <a:cubicBezTo>
                  <a:pt x="34" y="93"/>
                  <a:pt x="34" y="93"/>
                  <a:pt x="34" y="93"/>
                </a:cubicBezTo>
                <a:cubicBezTo>
                  <a:pt x="34" y="88"/>
                  <a:pt x="34" y="88"/>
                  <a:pt x="34" y="88"/>
                </a:cubicBezTo>
                <a:cubicBezTo>
                  <a:pt x="38" y="83"/>
                  <a:pt x="38" y="83"/>
                  <a:pt x="38" y="83"/>
                </a:cubicBezTo>
                <a:cubicBezTo>
                  <a:pt x="34" y="81"/>
                  <a:pt x="34" y="81"/>
                  <a:pt x="34" y="81"/>
                </a:cubicBezTo>
                <a:cubicBezTo>
                  <a:pt x="34" y="48"/>
                  <a:pt x="34" y="48"/>
                  <a:pt x="34" y="48"/>
                </a:cubicBezTo>
                <a:cubicBezTo>
                  <a:pt x="39" y="37"/>
                  <a:pt x="39" y="37"/>
                  <a:pt x="39" y="37"/>
                </a:cubicBezTo>
                <a:cubicBezTo>
                  <a:pt x="39" y="36"/>
                  <a:pt x="41" y="36"/>
                  <a:pt x="42" y="36"/>
                </a:cubicBezTo>
                <a:cubicBezTo>
                  <a:pt x="42" y="36"/>
                  <a:pt x="42" y="36"/>
                  <a:pt x="42" y="36"/>
                </a:cubicBezTo>
                <a:lnTo>
                  <a:pt x="44" y="31"/>
                </a:lnTo>
                <a:close/>
                <a:moveTo>
                  <a:pt x="23" y="91"/>
                </a:moveTo>
                <a:cubicBezTo>
                  <a:pt x="23" y="91"/>
                  <a:pt x="23" y="91"/>
                  <a:pt x="23" y="91"/>
                </a:cubicBezTo>
                <a:cubicBezTo>
                  <a:pt x="23" y="90"/>
                  <a:pt x="23" y="90"/>
                  <a:pt x="23" y="90"/>
                </a:cubicBezTo>
                <a:cubicBezTo>
                  <a:pt x="23" y="73"/>
                  <a:pt x="23" y="73"/>
                  <a:pt x="23" y="73"/>
                </a:cubicBezTo>
                <a:cubicBezTo>
                  <a:pt x="27" y="63"/>
                  <a:pt x="27" y="63"/>
                  <a:pt x="27" y="63"/>
                </a:cubicBezTo>
                <a:cubicBezTo>
                  <a:pt x="23" y="61"/>
                  <a:pt x="23" y="61"/>
                  <a:pt x="23" y="61"/>
                </a:cubicBezTo>
                <a:cubicBezTo>
                  <a:pt x="23" y="42"/>
                  <a:pt x="23" y="42"/>
                  <a:pt x="23" y="42"/>
                </a:cubicBezTo>
                <a:cubicBezTo>
                  <a:pt x="24" y="43"/>
                  <a:pt x="24" y="43"/>
                  <a:pt x="24" y="43"/>
                </a:cubicBezTo>
                <a:cubicBezTo>
                  <a:pt x="25" y="43"/>
                  <a:pt x="25" y="44"/>
                  <a:pt x="24" y="45"/>
                </a:cubicBezTo>
                <a:cubicBezTo>
                  <a:pt x="23" y="49"/>
                  <a:pt x="23" y="49"/>
                  <a:pt x="23" y="49"/>
                </a:cubicBezTo>
                <a:cubicBezTo>
                  <a:pt x="32" y="53"/>
                  <a:pt x="32" y="53"/>
                  <a:pt x="32" y="53"/>
                </a:cubicBezTo>
                <a:cubicBezTo>
                  <a:pt x="34" y="48"/>
                  <a:pt x="34" y="48"/>
                  <a:pt x="34" y="48"/>
                </a:cubicBezTo>
                <a:cubicBezTo>
                  <a:pt x="34" y="81"/>
                  <a:pt x="34" y="81"/>
                  <a:pt x="34" y="81"/>
                </a:cubicBezTo>
                <a:cubicBezTo>
                  <a:pt x="26" y="78"/>
                  <a:pt x="26" y="78"/>
                  <a:pt x="26" y="78"/>
                </a:cubicBezTo>
                <a:cubicBezTo>
                  <a:pt x="25" y="92"/>
                  <a:pt x="25" y="92"/>
                  <a:pt x="25" y="92"/>
                </a:cubicBezTo>
                <a:cubicBezTo>
                  <a:pt x="25" y="92"/>
                  <a:pt x="25" y="92"/>
                  <a:pt x="25" y="92"/>
                </a:cubicBezTo>
                <a:cubicBezTo>
                  <a:pt x="25" y="92"/>
                  <a:pt x="26" y="92"/>
                  <a:pt x="26" y="92"/>
                </a:cubicBezTo>
                <a:cubicBezTo>
                  <a:pt x="27" y="93"/>
                  <a:pt x="27" y="93"/>
                  <a:pt x="28" y="93"/>
                </a:cubicBezTo>
                <a:cubicBezTo>
                  <a:pt x="28" y="94"/>
                  <a:pt x="28" y="94"/>
                  <a:pt x="28" y="94"/>
                </a:cubicBezTo>
                <a:cubicBezTo>
                  <a:pt x="34" y="88"/>
                  <a:pt x="34" y="88"/>
                  <a:pt x="34" y="88"/>
                </a:cubicBezTo>
                <a:cubicBezTo>
                  <a:pt x="34" y="93"/>
                  <a:pt x="34" y="93"/>
                  <a:pt x="34" y="93"/>
                </a:cubicBezTo>
                <a:cubicBezTo>
                  <a:pt x="29" y="94"/>
                  <a:pt x="29" y="94"/>
                  <a:pt x="29" y="94"/>
                </a:cubicBezTo>
                <a:cubicBezTo>
                  <a:pt x="34" y="96"/>
                  <a:pt x="34" y="96"/>
                  <a:pt x="34" y="96"/>
                </a:cubicBezTo>
                <a:cubicBezTo>
                  <a:pt x="34" y="110"/>
                  <a:pt x="34" y="110"/>
                  <a:pt x="34" y="110"/>
                </a:cubicBezTo>
                <a:cubicBezTo>
                  <a:pt x="28" y="100"/>
                  <a:pt x="28" y="100"/>
                  <a:pt x="28" y="100"/>
                </a:cubicBezTo>
                <a:cubicBezTo>
                  <a:pt x="27" y="99"/>
                  <a:pt x="27" y="99"/>
                  <a:pt x="27" y="99"/>
                </a:cubicBezTo>
                <a:cubicBezTo>
                  <a:pt x="26" y="100"/>
                  <a:pt x="26" y="100"/>
                  <a:pt x="26" y="100"/>
                </a:cubicBezTo>
                <a:cubicBezTo>
                  <a:pt x="25" y="100"/>
                  <a:pt x="24" y="100"/>
                  <a:pt x="24" y="100"/>
                </a:cubicBezTo>
                <a:cubicBezTo>
                  <a:pt x="23" y="107"/>
                  <a:pt x="23" y="107"/>
                  <a:pt x="23" y="107"/>
                </a:cubicBezTo>
                <a:cubicBezTo>
                  <a:pt x="23" y="100"/>
                  <a:pt x="23" y="100"/>
                  <a:pt x="23" y="100"/>
                </a:cubicBezTo>
                <a:cubicBezTo>
                  <a:pt x="23" y="99"/>
                  <a:pt x="23" y="99"/>
                  <a:pt x="23" y="99"/>
                </a:cubicBezTo>
                <a:cubicBezTo>
                  <a:pt x="23" y="99"/>
                  <a:pt x="23" y="99"/>
                  <a:pt x="23" y="99"/>
                </a:cubicBezTo>
                <a:lnTo>
                  <a:pt x="23" y="91"/>
                </a:lnTo>
                <a:close/>
                <a:moveTo>
                  <a:pt x="34" y="113"/>
                </a:moveTo>
                <a:cubicBezTo>
                  <a:pt x="33" y="113"/>
                  <a:pt x="33" y="113"/>
                  <a:pt x="33" y="113"/>
                </a:cubicBezTo>
                <a:cubicBezTo>
                  <a:pt x="23" y="108"/>
                  <a:pt x="23" y="108"/>
                  <a:pt x="23" y="108"/>
                </a:cubicBezTo>
                <a:cubicBezTo>
                  <a:pt x="23" y="112"/>
                  <a:pt x="23" y="112"/>
                  <a:pt x="23" y="112"/>
                </a:cubicBezTo>
                <a:cubicBezTo>
                  <a:pt x="28" y="115"/>
                  <a:pt x="28" y="115"/>
                  <a:pt x="28" y="115"/>
                </a:cubicBezTo>
                <a:cubicBezTo>
                  <a:pt x="26" y="115"/>
                  <a:pt x="25" y="115"/>
                  <a:pt x="23" y="115"/>
                </a:cubicBezTo>
                <a:cubicBezTo>
                  <a:pt x="23" y="118"/>
                  <a:pt x="23" y="118"/>
                  <a:pt x="23" y="118"/>
                </a:cubicBezTo>
                <a:cubicBezTo>
                  <a:pt x="26" y="119"/>
                  <a:pt x="30" y="118"/>
                  <a:pt x="33" y="117"/>
                </a:cubicBezTo>
                <a:cubicBezTo>
                  <a:pt x="34" y="117"/>
                  <a:pt x="34" y="117"/>
                  <a:pt x="34" y="117"/>
                </a:cubicBezTo>
                <a:lnTo>
                  <a:pt x="34" y="113"/>
                </a:lnTo>
                <a:close/>
                <a:moveTo>
                  <a:pt x="11" y="83"/>
                </a:moveTo>
                <a:cubicBezTo>
                  <a:pt x="9" y="85"/>
                  <a:pt x="8" y="87"/>
                  <a:pt x="7" y="89"/>
                </a:cubicBezTo>
                <a:cubicBezTo>
                  <a:pt x="14" y="92"/>
                  <a:pt x="14" y="92"/>
                  <a:pt x="14" y="92"/>
                </a:cubicBezTo>
                <a:cubicBezTo>
                  <a:pt x="14" y="91"/>
                  <a:pt x="14" y="91"/>
                  <a:pt x="14" y="91"/>
                </a:cubicBezTo>
                <a:cubicBezTo>
                  <a:pt x="15" y="90"/>
                  <a:pt x="15" y="90"/>
                  <a:pt x="15" y="90"/>
                </a:cubicBezTo>
                <a:cubicBezTo>
                  <a:pt x="15" y="89"/>
                  <a:pt x="18" y="89"/>
                  <a:pt x="21" y="90"/>
                </a:cubicBezTo>
                <a:cubicBezTo>
                  <a:pt x="23" y="91"/>
                  <a:pt x="23" y="91"/>
                  <a:pt x="23" y="91"/>
                </a:cubicBezTo>
                <a:cubicBezTo>
                  <a:pt x="23" y="99"/>
                  <a:pt x="23" y="99"/>
                  <a:pt x="23" y="99"/>
                </a:cubicBezTo>
                <a:cubicBezTo>
                  <a:pt x="22" y="99"/>
                  <a:pt x="22" y="98"/>
                  <a:pt x="22" y="98"/>
                </a:cubicBezTo>
                <a:cubicBezTo>
                  <a:pt x="21" y="97"/>
                  <a:pt x="21" y="97"/>
                  <a:pt x="21" y="97"/>
                </a:cubicBezTo>
                <a:cubicBezTo>
                  <a:pt x="20" y="96"/>
                  <a:pt x="20" y="96"/>
                  <a:pt x="20" y="96"/>
                </a:cubicBezTo>
                <a:cubicBezTo>
                  <a:pt x="6" y="99"/>
                  <a:pt x="6" y="99"/>
                  <a:pt x="6" y="99"/>
                </a:cubicBezTo>
                <a:cubicBezTo>
                  <a:pt x="6" y="101"/>
                  <a:pt x="7" y="103"/>
                  <a:pt x="8" y="105"/>
                </a:cubicBezTo>
                <a:cubicBezTo>
                  <a:pt x="10" y="107"/>
                  <a:pt x="11" y="109"/>
                  <a:pt x="13" y="111"/>
                </a:cubicBezTo>
                <a:cubicBezTo>
                  <a:pt x="15" y="109"/>
                  <a:pt x="15" y="109"/>
                  <a:pt x="15" y="109"/>
                </a:cubicBezTo>
                <a:cubicBezTo>
                  <a:pt x="14" y="108"/>
                  <a:pt x="14" y="108"/>
                  <a:pt x="14" y="107"/>
                </a:cubicBezTo>
                <a:cubicBezTo>
                  <a:pt x="15" y="105"/>
                  <a:pt x="15" y="105"/>
                  <a:pt x="15" y="105"/>
                </a:cubicBezTo>
                <a:cubicBezTo>
                  <a:pt x="15" y="105"/>
                  <a:pt x="16" y="105"/>
                  <a:pt x="17" y="106"/>
                </a:cubicBezTo>
                <a:cubicBezTo>
                  <a:pt x="17" y="106"/>
                  <a:pt x="17" y="106"/>
                  <a:pt x="17" y="106"/>
                </a:cubicBezTo>
                <a:cubicBezTo>
                  <a:pt x="23" y="100"/>
                  <a:pt x="23" y="100"/>
                  <a:pt x="23" y="100"/>
                </a:cubicBezTo>
                <a:cubicBezTo>
                  <a:pt x="23" y="107"/>
                  <a:pt x="23" y="107"/>
                  <a:pt x="23" y="107"/>
                </a:cubicBezTo>
                <a:cubicBezTo>
                  <a:pt x="23" y="108"/>
                  <a:pt x="23" y="108"/>
                  <a:pt x="23" y="108"/>
                </a:cubicBezTo>
                <a:cubicBezTo>
                  <a:pt x="23" y="108"/>
                  <a:pt x="23" y="108"/>
                  <a:pt x="23" y="108"/>
                </a:cubicBezTo>
                <a:cubicBezTo>
                  <a:pt x="23" y="112"/>
                  <a:pt x="23" y="112"/>
                  <a:pt x="23" y="112"/>
                </a:cubicBezTo>
                <a:cubicBezTo>
                  <a:pt x="22" y="112"/>
                  <a:pt x="22" y="112"/>
                  <a:pt x="22" y="112"/>
                </a:cubicBezTo>
                <a:cubicBezTo>
                  <a:pt x="22" y="115"/>
                  <a:pt x="22" y="115"/>
                  <a:pt x="22" y="115"/>
                </a:cubicBezTo>
                <a:cubicBezTo>
                  <a:pt x="22" y="115"/>
                  <a:pt x="22" y="115"/>
                  <a:pt x="23" y="115"/>
                </a:cubicBezTo>
                <a:cubicBezTo>
                  <a:pt x="23" y="118"/>
                  <a:pt x="23" y="118"/>
                  <a:pt x="23" y="118"/>
                </a:cubicBezTo>
                <a:cubicBezTo>
                  <a:pt x="20" y="118"/>
                  <a:pt x="18" y="117"/>
                  <a:pt x="16" y="116"/>
                </a:cubicBezTo>
                <a:cubicBezTo>
                  <a:pt x="5" y="111"/>
                  <a:pt x="0" y="98"/>
                  <a:pt x="5" y="87"/>
                </a:cubicBezTo>
                <a:cubicBezTo>
                  <a:pt x="8" y="79"/>
                  <a:pt x="15" y="75"/>
                  <a:pt x="22" y="74"/>
                </a:cubicBezTo>
                <a:cubicBezTo>
                  <a:pt x="22" y="73"/>
                  <a:pt x="22" y="73"/>
                  <a:pt x="22" y="73"/>
                </a:cubicBezTo>
                <a:cubicBezTo>
                  <a:pt x="23" y="73"/>
                  <a:pt x="23" y="73"/>
                  <a:pt x="23" y="73"/>
                </a:cubicBezTo>
                <a:cubicBezTo>
                  <a:pt x="23" y="90"/>
                  <a:pt x="23" y="90"/>
                  <a:pt x="23" y="90"/>
                </a:cubicBezTo>
                <a:cubicBezTo>
                  <a:pt x="17" y="79"/>
                  <a:pt x="17" y="79"/>
                  <a:pt x="17" y="79"/>
                </a:cubicBezTo>
                <a:cubicBezTo>
                  <a:pt x="15" y="80"/>
                  <a:pt x="13" y="81"/>
                  <a:pt x="11" y="83"/>
                </a:cubicBezTo>
                <a:close/>
                <a:moveTo>
                  <a:pt x="23" y="42"/>
                </a:moveTo>
                <a:cubicBezTo>
                  <a:pt x="23" y="61"/>
                  <a:pt x="23" y="61"/>
                  <a:pt x="23" y="61"/>
                </a:cubicBezTo>
                <a:cubicBezTo>
                  <a:pt x="18" y="59"/>
                  <a:pt x="18" y="59"/>
                  <a:pt x="18" y="59"/>
                </a:cubicBezTo>
                <a:cubicBezTo>
                  <a:pt x="17" y="63"/>
                  <a:pt x="17" y="63"/>
                  <a:pt x="17" y="63"/>
                </a:cubicBezTo>
                <a:cubicBezTo>
                  <a:pt x="16" y="63"/>
                  <a:pt x="15" y="64"/>
                  <a:pt x="14" y="63"/>
                </a:cubicBezTo>
                <a:cubicBezTo>
                  <a:pt x="10" y="62"/>
                  <a:pt x="10" y="62"/>
                  <a:pt x="10" y="62"/>
                </a:cubicBezTo>
                <a:cubicBezTo>
                  <a:pt x="9" y="61"/>
                  <a:pt x="9" y="60"/>
                  <a:pt x="10" y="59"/>
                </a:cubicBezTo>
                <a:cubicBezTo>
                  <a:pt x="17" y="42"/>
                  <a:pt x="17" y="42"/>
                  <a:pt x="17" y="42"/>
                </a:cubicBezTo>
                <a:cubicBezTo>
                  <a:pt x="18" y="41"/>
                  <a:pt x="19" y="41"/>
                  <a:pt x="20" y="41"/>
                </a:cubicBezTo>
                <a:lnTo>
                  <a:pt x="23" y="42"/>
                </a:lnTo>
                <a:close/>
              </a:path>
            </a:pathLst>
          </a:custGeom>
          <a:gradFill rotWithShape="1">
            <a:gsLst>
              <a:gs pos="0">
                <a:srgbClr val="00505D"/>
              </a:gs>
              <a:gs pos="100000">
                <a:srgbClr val="0095AE"/>
              </a:gs>
            </a:gsLst>
            <a:lin ang="9000000" scaled="1"/>
          </a:gradFill>
          <a:ln>
            <a:noFill/>
          </a:ln>
          <a:extLst>
            <a:ext uri="{91240B29-F687-4F45-9708-019B960494DF}">
              <a14:hiddenLine xmlns:a14="http://schemas.microsoft.com/office/drawing/2010/main" w="12700" cap="flat" cmpd="sng">
                <a:solidFill>
                  <a:srgbClr val="000000"/>
                </a:solidFill>
                <a:bevel/>
                <a:headEnd/>
                <a:tailEnd/>
              </a14:hiddenLine>
            </a:ext>
          </a:extLst>
        </p:spPr>
        <p:txBody>
          <a:bodyPr anchor="ctr"/>
          <a:lstStyle/>
          <a:p>
            <a:endParaRPr lang="zh-CN" altLang="en-US"/>
          </a:p>
        </p:txBody>
      </p:sp>
      <p:sp>
        <p:nvSpPr>
          <p:cNvPr id="39952" name="Freeform 14"/>
          <p:cNvSpPr>
            <a:spLocks noEditPoints="1" noChangeArrowheads="1"/>
          </p:cNvSpPr>
          <p:nvPr/>
        </p:nvSpPr>
        <p:spPr bwMode="auto">
          <a:xfrm>
            <a:off x="7262813" y="3559175"/>
            <a:ext cx="1327150" cy="836613"/>
          </a:xfrm>
          <a:custGeom>
            <a:avLst/>
            <a:gdLst>
              <a:gd name="T0" fmla="*/ 2147483646 w 176"/>
              <a:gd name="T1" fmla="*/ 2147483646 h 111"/>
              <a:gd name="T2" fmla="*/ 2147483646 w 176"/>
              <a:gd name="T3" fmla="*/ 2147483646 h 111"/>
              <a:gd name="T4" fmla="*/ 2147483646 w 176"/>
              <a:gd name="T5" fmla="*/ 2147483646 h 111"/>
              <a:gd name="T6" fmla="*/ 2147483646 w 176"/>
              <a:gd name="T7" fmla="*/ 2147483646 h 111"/>
              <a:gd name="T8" fmla="*/ 2147483646 w 176"/>
              <a:gd name="T9" fmla="*/ 2147483646 h 111"/>
              <a:gd name="T10" fmla="*/ 2147483646 w 176"/>
              <a:gd name="T11" fmla="*/ 2147483646 h 111"/>
              <a:gd name="T12" fmla="*/ 2147483646 w 176"/>
              <a:gd name="T13" fmla="*/ 2147483646 h 111"/>
              <a:gd name="T14" fmla="*/ 2147483646 w 176"/>
              <a:gd name="T15" fmla="*/ 2147483646 h 111"/>
              <a:gd name="T16" fmla="*/ 2147483646 w 176"/>
              <a:gd name="T17" fmla="*/ 2147483646 h 111"/>
              <a:gd name="T18" fmla="*/ 2147483646 w 176"/>
              <a:gd name="T19" fmla="*/ 2147483646 h 111"/>
              <a:gd name="T20" fmla="*/ 2147483646 w 176"/>
              <a:gd name="T21" fmla="*/ 2147483646 h 111"/>
              <a:gd name="T22" fmla="*/ 2147483646 w 176"/>
              <a:gd name="T23" fmla="*/ 2147483646 h 111"/>
              <a:gd name="T24" fmla="*/ 2147483646 w 176"/>
              <a:gd name="T25" fmla="*/ 2147483646 h 111"/>
              <a:gd name="T26" fmla="*/ 2147483646 w 176"/>
              <a:gd name="T27" fmla="*/ 2147483646 h 111"/>
              <a:gd name="T28" fmla="*/ 2147483646 w 176"/>
              <a:gd name="T29" fmla="*/ 2147483646 h 111"/>
              <a:gd name="T30" fmla="*/ 2147483646 w 176"/>
              <a:gd name="T31" fmla="*/ 2147483646 h 111"/>
              <a:gd name="T32" fmla="*/ 2147483646 w 176"/>
              <a:gd name="T33" fmla="*/ 2147483646 h 111"/>
              <a:gd name="T34" fmla="*/ 2147483646 w 176"/>
              <a:gd name="T35" fmla="*/ 2147483646 h 111"/>
              <a:gd name="T36" fmla="*/ 2147483646 w 176"/>
              <a:gd name="T37" fmla="*/ 2147483646 h 111"/>
              <a:gd name="T38" fmla="*/ 2147483646 w 176"/>
              <a:gd name="T39" fmla="*/ 2147483646 h 111"/>
              <a:gd name="T40" fmla="*/ 2147483646 w 176"/>
              <a:gd name="T41" fmla="*/ 2147483646 h 111"/>
              <a:gd name="T42" fmla="*/ 2147483646 w 176"/>
              <a:gd name="T43" fmla="*/ 2147483646 h 111"/>
              <a:gd name="T44" fmla="*/ 2147483646 w 176"/>
              <a:gd name="T45" fmla="*/ 2147483646 h 111"/>
              <a:gd name="T46" fmla="*/ 2147483646 w 176"/>
              <a:gd name="T47" fmla="*/ 2147483646 h 111"/>
              <a:gd name="T48" fmla="*/ 2147483646 w 176"/>
              <a:gd name="T49" fmla="*/ 2147483646 h 111"/>
              <a:gd name="T50" fmla="*/ 2147483646 w 176"/>
              <a:gd name="T51" fmla="*/ 2147483646 h 111"/>
              <a:gd name="T52" fmla="*/ 2147483646 w 176"/>
              <a:gd name="T53" fmla="*/ 2147483646 h 111"/>
              <a:gd name="T54" fmla="*/ 2147483646 w 176"/>
              <a:gd name="T55" fmla="*/ 2147483646 h 111"/>
              <a:gd name="T56" fmla="*/ 2147483646 w 176"/>
              <a:gd name="T57" fmla="*/ 2147483646 h 111"/>
              <a:gd name="T58" fmla="*/ 2147483646 w 176"/>
              <a:gd name="T59" fmla="*/ 2147483646 h 111"/>
              <a:gd name="T60" fmla="*/ 2147483646 w 176"/>
              <a:gd name="T61" fmla="*/ 2147483646 h 111"/>
              <a:gd name="T62" fmla="*/ 2147483646 w 176"/>
              <a:gd name="T63" fmla="*/ 2147483646 h 111"/>
              <a:gd name="T64" fmla="*/ 2147483646 w 176"/>
              <a:gd name="T65" fmla="*/ 2147483646 h 111"/>
              <a:gd name="T66" fmla="*/ 2147483646 w 176"/>
              <a:gd name="T67" fmla="*/ 2147483646 h 111"/>
              <a:gd name="T68" fmla="*/ 2147483646 w 176"/>
              <a:gd name="T69" fmla="*/ 2147483646 h 111"/>
              <a:gd name="T70" fmla="*/ 2147483646 w 176"/>
              <a:gd name="T71" fmla="*/ 2147483646 h 111"/>
              <a:gd name="T72" fmla="*/ 2147483646 w 176"/>
              <a:gd name="T73" fmla="*/ 2147483646 h 111"/>
              <a:gd name="T74" fmla="*/ 2147483646 w 176"/>
              <a:gd name="T75" fmla="*/ 2147483646 h 111"/>
              <a:gd name="T76" fmla="*/ 2147483646 w 176"/>
              <a:gd name="T77" fmla="*/ 2147483646 h 111"/>
              <a:gd name="T78" fmla="*/ 2147483646 w 176"/>
              <a:gd name="T79" fmla="*/ 2147483646 h 111"/>
              <a:gd name="T80" fmla="*/ 2147483646 w 176"/>
              <a:gd name="T81" fmla="*/ 2147483646 h 111"/>
              <a:gd name="T82" fmla="*/ 2147483646 w 176"/>
              <a:gd name="T83" fmla="*/ 2147483646 h 111"/>
              <a:gd name="T84" fmla="*/ 2147483646 w 176"/>
              <a:gd name="T85" fmla="*/ 2147483646 h 111"/>
              <a:gd name="T86" fmla="*/ 2147483646 w 176"/>
              <a:gd name="T87" fmla="*/ 2147483646 h 111"/>
              <a:gd name="T88" fmla="*/ 2147483646 w 176"/>
              <a:gd name="T89" fmla="*/ 2147483646 h 111"/>
              <a:gd name="T90" fmla="*/ 2147483646 w 176"/>
              <a:gd name="T91" fmla="*/ 2147483646 h 111"/>
              <a:gd name="T92" fmla="*/ 2147483646 w 176"/>
              <a:gd name="T93" fmla="*/ 2147483646 h 111"/>
              <a:gd name="T94" fmla="*/ 2147483646 w 176"/>
              <a:gd name="T95" fmla="*/ 2147483646 h 111"/>
              <a:gd name="T96" fmla="*/ 2147483646 w 176"/>
              <a:gd name="T97" fmla="*/ 2147483646 h 111"/>
              <a:gd name="T98" fmla="*/ 2147483646 w 176"/>
              <a:gd name="T99" fmla="*/ 2147483646 h 111"/>
              <a:gd name="T100" fmla="*/ 2147483646 w 176"/>
              <a:gd name="T101" fmla="*/ 2147483646 h 111"/>
              <a:gd name="T102" fmla="*/ 2147483646 w 176"/>
              <a:gd name="T103" fmla="*/ 2147483646 h 111"/>
              <a:gd name="T104" fmla="*/ 2147483646 w 176"/>
              <a:gd name="T105" fmla="*/ 2147483646 h 111"/>
              <a:gd name="T106" fmla="*/ 2147483646 w 176"/>
              <a:gd name="T107" fmla="*/ 2147483646 h 111"/>
              <a:gd name="T108" fmla="*/ 2147483646 w 176"/>
              <a:gd name="T109" fmla="*/ 2147483646 h 111"/>
              <a:gd name="T110" fmla="*/ 2147483646 w 176"/>
              <a:gd name="T111" fmla="*/ 2147483646 h 111"/>
              <a:gd name="T112" fmla="*/ 2147483646 w 176"/>
              <a:gd name="T113" fmla="*/ 2147483646 h 111"/>
              <a:gd name="T114" fmla="*/ 2147483646 w 176"/>
              <a:gd name="T115" fmla="*/ 2147483646 h 111"/>
              <a:gd name="T116" fmla="*/ 2147483646 w 176"/>
              <a:gd name="T117" fmla="*/ 2147483646 h 111"/>
              <a:gd name="T118" fmla="*/ 2147483646 w 176"/>
              <a:gd name="T119" fmla="*/ 2147483646 h 111"/>
              <a:gd name="T120" fmla="*/ 2147483646 w 176"/>
              <a:gd name="T121" fmla="*/ 2147483646 h 111"/>
              <a:gd name="T122" fmla="*/ 2147483646 w 176"/>
              <a:gd name="T123" fmla="*/ 2147483646 h 111"/>
              <a:gd name="T124" fmla="*/ 2147483646 w 176"/>
              <a:gd name="T125" fmla="*/ 2147483646 h 11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76"/>
              <a:gd name="T190" fmla="*/ 0 h 111"/>
              <a:gd name="T191" fmla="*/ 176 w 176"/>
              <a:gd name="T192" fmla="*/ 111 h 111"/>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76" h="111">
                <a:moveTo>
                  <a:pt x="99" y="38"/>
                </a:moveTo>
                <a:cubicBezTo>
                  <a:pt x="114" y="2"/>
                  <a:pt x="119" y="0"/>
                  <a:pt x="116" y="32"/>
                </a:cubicBezTo>
                <a:cubicBezTo>
                  <a:pt x="121" y="31"/>
                  <a:pt x="121" y="31"/>
                  <a:pt x="121" y="31"/>
                </a:cubicBezTo>
                <a:cubicBezTo>
                  <a:pt x="131" y="27"/>
                  <a:pt x="135" y="26"/>
                  <a:pt x="144" y="26"/>
                </a:cubicBezTo>
                <a:cubicBezTo>
                  <a:pt x="167" y="27"/>
                  <a:pt x="176" y="35"/>
                  <a:pt x="165" y="47"/>
                </a:cubicBezTo>
                <a:cubicBezTo>
                  <a:pt x="154" y="58"/>
                  <a:pt x="142" y="60"/>
                  <a:pt x="130" y="64"/>
                </a:cubicBezTo>
                <a:cubicBezTo>
                  <a:pt x="125" y="65"/>
                  <a:pt x="120" y="66"/>
                  <a:pt x="116" y="68"/>
                </a:cubicBezTo>
                <a:cubicBezTo>
                  <a:pt x="115" y="68"/>
                  <a:pt x="114" y="69"/>
                  <a:pt x="113" y="70"/>
                </a:cubicBezTo>
                <a:cubicBezTo>
                  <a:pt x="107" y="74"/>
                  <a:pt x="100" y="76"/>
                  <a:pt x="90" y="77"/>
                </a:cubicBezTo>
                <a:cubicBezTo>
                  <a:pt x="87" y="78"/>
                  <a:pt x="84" y="80"/>
                  <a:pt x="81" y="82"/>
                </a:cubicBezTo>
                <a:cubicBezTo>
                  <a:pt x="81" y="82"/>
                  <a:pt x="81" y="82"/>
                  <a:pt x="81" y="82"/>
                </a:cubicBezTo>
                <a:cubicBezTo>
                  <a:pt x="81" y="82"/>
                  <a:pt x="81" y="82"/>
                  <a:pt x="81" y="82"/>
                </a:cubicBezTo>
                <a:cubicBezTo>
                  <a:pt x="82" y="82"/>
                  <a:pt x="82" y="82"/>
                  <a:pt x="82" y="82"/>
                </a:cubicBezTo>
                <a:cubicBezTo>
                  <a:pt x="82" y="82"/>
                  <a:pt x="82" y="82"/>
                  <a:pt x="82" y="82"/>
                </a:cubicBezTo>
                <a:cubicBezTo>
                  <a:pt x="82" y="82"/>
                  <a:pt x="82" y="82"/>
                  <a:pt x="82" y="82"/>
                </a:cubicBezTo>
                <a:cubicBezTo>
                  <a:pt x="82" y="82"/>
                  <a:pt x="82" y="82"/>
                  <a:pt x="82" y="82"/>
                </a:cubicBezTo>
                <a:cubicBezTo>
                  <a:pt x="82" y="82"/>
                  <a:pt x="82" y="82"/>
                  <a:pt x="82" y="82"/>
                </a:cubicBezTo>
                <a:cubicBezTo>
                  <a:pt x="82" y="82"/>
                  <a:pt x="82" y="82"/>
                  <a:pt x="82" y="82"/>
                </a:cubicBezTo>
                <a:cubicBezTo>
                  <a:pt x="82" y="81"/>
                  <a:pt x="82" y="81"/>
                  <a:pt x="82" y="81"/>
                </a:cubicBezTo>
                <a:cubicBezTo>
                  <a:pt x="82" y="81"/>
                  <a:pt x="82" y="81"/>
                  <a:pt x="82" y="81"/>
                </a:cubicBezTo>
                <a:cubicBezTo>
                  <a:pt x="82" y="81"/>
                  <a:pt x="82" y="81"/>
                  <a:pt x="82" y="81"/>
                </a:cubicBezTo>
                <a:cubicBezTo>
                  <a:pt x="82" y="81"/>
                  <a:pt x="82" y="81"/>
                  <a:pt x="82" y="81"/>
                </a:cubicBezTo>
                <a:cubicBezTo>
                  <a:pt x="82" y="81"/>
                  <a:pt x="82" y="81"/>
                  <a:pt x="82" y="81"/>
                </a:cubicBezTo>
                <a:cubicBezTo>
                  <a:pt x="82" y="81"/>
                  <a:pt x="82" y="81"/>
                  <a:pt x="82" y="81"/>
                </a:cubicBezTo>
                <a:cubicBezTo>
                  <a:pt x="82" y="81"/>
                  <a:pt x="82" y="81"/>
                  <a:pt x="82" y="81"/>
                </a:cubicBezTo>
                <a:cubicBezTo>
                  <a:pt x="82" y="81"/>
                  <a:pt x="82" y="81"/>
                  <a:pt x="82" y="81"/>
                </a:cubicBezTo>
                <a:cubicBezTo>
                  <a:pt x="83" y="81"/>
                  <a:pt x="83" y="81"/>
                  <a:pt x="83" y="81"/>
                </a:cubicBezTo>
                <a:cubicBezTo>
                  <a:pt x="83" y="81"/>
                  <a:pt x="83" y="81"/>
                  <a:pt x="83" y="81"/>
                </a:cubicBezTo>
                <a:cubicBezTo>
                  <a:pt x="83" y="81"/>
                  <a:pt x="83" y="81"/>
                  <a:pt x="83" y="81"/>
                </a:cubicBezTo>
                <a:cubicBezTo>
                  <a:pt x="83" y="81"/>
                  <a:pt x="83" y="81"/>
                  <a:pt x="83" y="81"/>
                </a:cubicBezTo>
                <a:cubicBezTo>
                  <a:pt x="83" y="81"/>
                  <a:pt x="83" y="81"/>
                  <a:pt x="83" y="81"/>
                </a:cubicBezTo>
                <a:cubicBezTo>
                  <a:pt x="83" y="81"/>
                  <a:pt x="83" y="81"/>
                  <a:pt x="83" y="81"/>
                </a:cubicBezTo>
                <a:cubicBezTo>
                  <a:pt x="83" y="81"/>
                  <a:pt x="83" y="81"/>
                  <a:pt x="83" y="81"/>
                </a:cubicBezTo>
                <a:cubicBezTo>
                  <a:pt x="83" y="81"/>
                  <a:pt x="83" y="81"/>
                  <a:pt x="83" y="81"/>
                </a:cubicBezTo>
                <a:cubicBezTo>
                  <a:pt x="83" y="81"/>
                  <a:pt x="83" y="81"/>
                  <a:pt x="83" y="81"/>
                </a:cubicBezTo>
                <a:cubicBezTo>
                  <a:pt x="83" y="81"/>
                  <a:pt x="83" y="81"/>
                  <a:pt x="83" y="81"/>
                </a:cubicBezTo>
                <a:cubicBezTo>
                  <a:pt x="83" y="81"/>
                  <a:pt x="83" y="81"/>
                  <a:pt x="83" y="81"/>
                </a:cubicBezTo>
                <a:cubicBezTo>
                  <a:pt x="84" y="81"/>
                  <a:pt x="84" y="81"/>
                  <a:pt x="84" y="81"/>
                </a:cubicBezTo>
                <a:cubicBezTo>
                  <a:pt x="84" y="81"/>
                  <a:pt x="84" y="81"/>
                  <a:pt x="84" y="81"/>
                </a:cubicBezTo>
                <a:cubicBezTo>
                  <a:pt x="84" y="81"/>
                  <a:pt x="84" y="81"/>
                  <a:pt x="84" y="81"/>
                </a:cubicBezTo>
                <a:cubicBezTo>
                  <a:pt x="84" y="81"/>
                  <a:pt x="84" y="81"/>
                  <a:pt x="84" y="81"/>
                </a:cubicBezTo>
                <a:cubicBezTo>
                  <a:pt x="84" y="81"/>
                  <a:pt x="84" y="81"/>
                  <a:pt x="84" y="81"/>
                </a:cubicBezTo>
                <a:cubicBezTo>
                  <a:pt x="84" y="81"/>
                  <a:pt x="84" y="81"/>
                  <a:pt x="84" y="81"/>
                </a:cubicBezTo>
                <a:cubicBezTo>
                  <a:pt x="84" y="81"/>
                  <a:pt x="84" y="81"/>
                  <a:pt x="84" y="81"/>
                </a:cubicBezTo>
                <a:cubicBezTo>
                  <a:pt x="84" y="81"/>
                  <a:pt x="84" y="81"/>
                  <a:pt x="84" y="81"/>
                </a:cubicBezTo>
                <a:cubicBezTo>
                  <a:pt x="84" y="81"/>
                  <a:pt x="84" y="81"/>
                  <a:pt x="84" y="81"/>
                </a:cubicBezTo>
                <a:cubicBezTo>
                  <a:pt x="84" y="81"/>
                  <a:pt x="84" y="81"/>
                  <a:pt x="84" y="81"/>
                </a:cubicBezTo>
                <a:cubicBezTo>
                  <a:pt x="84" y="81"/>
                  <a:pt x="84" y="81"/>
                  <a:pt x="84" y="81"/>
                </a:cubicBezTo>
                <a:cubicBezTo>
                  <a:pt x="84" y="81"/>
                  <a:pt x="84" y="81"/>
                  <a:pt x="84" y="81"/>
                </a:cubicBezTo>
                <a:cubicBezTo>
                  <a:pt x="84" y="81"/>
                  <a:pt x="84" y="81"/>
                  <a:pt x="84" y="81"/>
                </a:cubicBezTo>
                <a:cubicBezTo>
                  <a:pt x="84" y="81"/>
                  <a:pt x="84" y="81"/>
                  <a:pt x="84" y="81"/>
                </a:cubicBezTo>
                <a:cubicBezTo>
                  <a:pt x="84" y="81"/>
                  <a:pt x="84" y="81"/>
                  <a:pt x="84" y="81"/>
                </a:cubicBezTo>
                <a:cubicBezTo>
                  <a:pt x="84" y="81"/>
                  <a:pt x="84" y="81"/>
                  <a:pt x="84" y="81"/>
                </a:cubicBezTo>
                <a:cubicBezTo>
                  <a:pt x="84" y="81"/>
                  <a:pt x="84" y="81"/>
                  <a:pt x="84" y="81"/>
                </a:cubicBezTo>
                <a:cubicBezTo>
                  <a:pt x="88" y="81"/>
                  <a:pt x="92" y="81"/>
                  <a:pt x="97" y="82"/>
                </a:cubicBezTo>
                <a:cubicBezTo>
                  <a:pt x="97" y="82"/>
                  <a:pt x="97" y="82"/>
                  <a:pt x="97" y="82"/>
                </a:cubicBezTo>
                <a:cubicBezTo>
                  <a:pt x="99" y="82"/>
                  <a:pt x="102" y="84"/>
                  <a:pt x="103" y="88"/>
                </a:cubicBezTo>
                <a:cubicBezTo>
                  <a:pt x="104" y="92"/>
                  <a:pt x="103" y="96"/>
                  <a:pt x="101" y="96"/>
                </a:cubicBezTo>
                <a:cubicBezTo>
                  <a:pt x="100" y="96"/>
                  <a:pt x="100" y="96"/>
                  <a:pt x="100" y="96"/>
                </a:cubicBezTo>
                <a:cubicBezTo>
                  <a:pt x="93" y="97"/>
                  <a:pt x="88" y="98"/>
                  <a:pt x="84" y="98"/>
                </a:cubicBezTo>
                <a:cubicBezTo>
                  <a:pt x="83" y="98"/>
                  <a:pt x="83" y="98"/>
                  <a:pt x="83" y="98"/>
                </a:cubicBezTo>
                <a:cubicBezTo>
                  <a:pt x="83" y="98"/>
                  <a:pt x="83" y="98"/>
                  <a:pt x="83" y="98"/>
                </a:cubicBezTo>
                <a:cubicBezTo>
                  <a:pt x="83" y="98"/>
                  <a:pt x="83" y="98"/>
                  <a:pt x="83" y="98"/>
                </a:cubicBezTo>
                <a:cubicBezTo>
                  <a:pt x="83" y="98"/>
                  <a:pt x="83" y="98"/>
                  <a:pt x="83" y="98"/>
                </a:cubicBezTo>
                <a:cubicBezTo>
                  <a:pt x="83" y="98"/>
                  <a:pt x="83" y="98"/>
                  <a:pt x="83" y="98"/>
                </a:cubicBezTo>
                <a:cubicBezTo>
                  <a:pt x="83" y="98"/>
                  <a:pt x="82" y="98"/>
                  <a:pt x="82" y="97"/>
                </a:cubicBezTo>
                <a:cubicBezTo>
                  <a:pt x="82" y="97"/>
                  <a:pt x="82" y="97"/>
                  <a:pt x="82" y="97"/>
                </a:cubicBezTo>
                <a:cubicBezTo>
                  <a:pt x="81" y="97"/>
                  <a:pt x="81" y="97"/>
                  <a:pt x="81" y="97"/>
                </a:cubicBezTo>
                <a:cubicBezTo>
                  <a:pt x="80" y="97"/>
                  <a:pt x="80" y="97"/>
                  <a:pt x="80" y="97"/>
                </a:cubicBezTo>
                <a:cubicBezTo>
                  <a:pt x="80" y="97"/>
                  <a:pt x="80" y="97"/>
                  <a:pt x="80" y="97"/>
                </a:cubicBezTo>
                <a:cubicBezTo>
                  <a:pt x="80" y="97"/>
                  <a:pt x="80" y="97"/>
                  <a:pt x="80" y="97"/>
                </a:cubicBezTo>
                <a:cubicBezTo>
                  <a:pt x="80" y="97"/>
                  <a:pt x="79" y="97"/>
                  <a:pt x="79" y="97"/>
                </a:cubicBezTo>
                <a:cubicBezTo>
                  <a:pt x="79" y="97"/>
                  <a:pt x="79" y="97"/>
                  <a:pt x="79" y="97"/>
                </a:cubicBezTo>
                <a:cubicBezTo>
                  <a:pt x="79" y="97"/>
                  <a:pt x="79" y="97"/>
                  <a:pt x="79" y="97"/>
                </a:cubicBezTo>
                <a:cubicBezTo>
                  <a:pt x="79" y="97"/>
                  <a:pt x="79" y="97"/>
                  <a:pt x="79" y="97"/>
                </a:cubicBezTo>
                <a:cubicBezTo>
                  <a:pt x="79" y="97"/>
                  <a:pt x="79" y="97"/>
                  <a:pt x="79" y="97"/>
                </a:cubicBezTo>
                <a:cubicBezTo>
                  <a:pt x="78" y="97"/>
                  <a:pt x="78" y="97"/>
                  <a:pt x="78" y="97"/>
                </a:cubicBezTo>
                <a:cubicBezTo>
                  <a:pt x="78" y="97"/>
                  <a:pt x="78" y="97"/>
                  <a:pt x="78" y="97"/>
                </a:cubicBezTo>
                <a:cubicBezTo>
                  <a:pt x="78" y="97"/>
                  <a:pt x="78" y="97"/>
                  <a:pt x="78" y="97"/>
                </a:cubicBezTo>
                <a:cubicBezTo>
                  <a:pt x="78" y="97"/>
                  <a:pt x="78" y="97"/>
                  <a:pt x="78" y="97"/>
                </a:cubicBezTo>
                <a:cubicBezTo>
                  <a:pt x="78" y="97"/>
                  <a:pt x="78" y="97"/>
                  <a:pt x="78" y="97"/>
                </a:cubicBezTo>
                <a:cubicBezTo>
                  <a:pt x="78" y="97"/>
                  <a:pt x="78" y="97"/>
                  <a:pt x="78" y="97"/>
                </a:cubicBezTo>
                <a:cubicBezTo>
                  <a:pt x="78" y="97"/>
                  <a:pt x="78" y="97"/>
                  <a:pt x="78" y="97"/>
                </a:cubicBezTo>
                <a:cubicBezTo>
                  <a:pt x="78" y="97"/>
                  <a:pt x="78" y="97"/>
                  <a:pt x="78" y="97"/>
                </a:cubicBezTo>
                <a:cubicBezTo>
                  <a:pt x="78" y="97"/>
                  <a:pt x="78" y="97"/>
                  <a:pt x="78" y="97"/>
                </a:cubicBezTo>
                <a:cubicBezTo>
                  <a:pt x="78" y="97"/>
                  <a:pt x="78" y="97"/>
                  <a:pt x="78" y="97"/>
                </a:cubicBezTo>
                <a:cubicBezTo>
                  <a:pt x="78" y="97"/>
                  <a:pt x="78" y="97"/>
                  <a:pt x="78" y="97"/>
                </a:cubicBezTo>
                <a:cubicBezTo>
                  <a:pt x="78" y="97"/>
                  <a:pt x="78" y="97"/>
                  <a:pt x="78" y="97"/>
                </a:cubicBezTo>
                <a:cubicBezTo>
                  <a:pt x="77" y="97"/>
                  <a:pt x="77" y="97"/>
                  <a:pt x="77" y="97"/>
                </a:cubicBezTo>
                <a:cubicBezTo>
                  <a:pt x="77" y="97"/>
                  <a:pt x="77" y="97"/>
                  <a:pt x="77" y="97"/>
                </a:cubicBezTo>
                <a:cubicBezTo>
                  <a:pt x="77" y="97"/>
                  <a:pt x="77" y="97"/>
                  <a:pt x="77" y="97"/>
                </a:cubicBezTo>
                <a:cubicBezTo>
                  <a:pt x="77" y="97"/>
                  <a:pt x="77" y="97"/>
                  <a:pt x="77" y="97"/>
                </a:cubicBezTo>
                <a:cubicBezTo>
                  <a:pt x="77" y="97"/>
                  <a:pt x="77" y="97"/>
                  <a:pt x="77" y="97"/>
                </a:cubicBezTo>
                <a:cubicBezTo>
                  <a:pt x="77" y="97"/>
                  <a:pt x="77" y="97"/>
                  <a:pt x="77" y="97"/>
                </a:cubicBezTo>
                <a:cubicBezTo>
                  <a:pt x="77" y="97"/>
                  <a:pt x="77" y="97"/>
                  <a:pt x="77" y="97"/>
                </a:cubicBezTo>
                <a:cubicBezTo>
                  <a:pt x="77" y="97"/>
                  <a:pt x="77" y="97"/>
                  <a:pt x="77" y="97"/>
                </a:cubicBezTo>
                <a:cubicBezTo>
                  <a:pt x="77" y="97"/>
                  <a:pt x="77" y="97"/>
                  <a:pt x="77" y="97"/>
                </a:cubicBezTo>
                <a:cubicBezTo>
                  <a:pt x="77" y="97"/>
                  <a:pt x="77" y="97"/>
                  <a:pt x="77" y="97"/>
                </a:cubicBezTo>
                <a:cubicBezTo>
                  <a:pt x="77" y="97"/>
                  <a:pt x="77" y="97"/>
                  <a:pt x="77" y="97"/>
                </a:cubicBezTo>
                <a:cubicBezTo>
                  <a:pt x="77" y="97"/>
                  <a:pt x="77" y="97"/>
                  <a:pt x="77" y="97"/>
                </a:cubicBezTo>
                <a:cubicBezTo>
                  <a:pt x="77" y="97"/>
                  <a:pt x="77" y="97"/>
                  <a:pt x="77" y="97"/>
                </a:cubicBezTo>
                <a:cubicBezTo>
                  <a:pt x="77" y="97"/>
                  <a:pt x="77" y="97"/>
                  <a:pt x="77" y="97"/>
                </a:cubicBezTo>
                <a:cubicBezTo>
                  <a:pt x="77" y="97"/>
                  <a:pt x="77" y="97"/>
                  <a:pt x="77" y="97"/>
                </a:cubicBezTo>
                <a:cubicBezTo>
                  <a:pt x="77" y="97"/>
                  <a:pt x="77" y="97"/>
                  <a:pt x="77" y="97"/>
                </a:cubicBezTo>
                <a:cubicBezTo>
                  <a:pt x="76" y="96"/>
                  <a:pt x="76" y="96"/>
                  <a:pt x="76" y="96"/>
                </a:cubicBezTo>
                <a:cubicBezTo>
                  <a:pt x="76" y="96"/>
                  <a:pt x="76" y="96"/>
                  <a:pt x="76" y="96"/>
                </a:cubicBezTo>
                <a:cubicBezTo>
                  <a:pt x="76" y="96"/>
                  <a:pt x="76" y="96"/>
                  <a:pt x="76" y="96"/>
                </a:cubicBezTo>
                <a:cubicBezTo>
                  <a:pt x="76" y="96"/>
                  <a:pt x="76" y="96"/>
                  <a:pt x="76" y="96"/>
                </a:cubicBezTo>
                <a:cubicBezTo>
                  <a:pt x="76" y="96"/>
                  <a:pt x="76" y="96"/>
                  <a:pt x="76" y="96"/>
                </a:cubicBezTo>
                <a:cubicBezTo>
                  <a:pt x="76" y="96"/>
                  <a:pt x="76" y="96"/>
                  <a:pt x="76" y="96"/>
                </a:cubicBezTo>
                <a:cubicBezTo>
                  <a:pt x="76" y="96"/>
                  <a:pt x="76" y="96"/>
                  <a:pt x="76" y="96"/>
                </a:cubicBezTo>
                <a:cubicBezTo>
                  <a:pt x="76" y="96"/>
                  <a:pt x="76" y="96"/>
                  <a:pt x="76" y="96"/>
                </a:cubicBezTo>
                <a:cubicBezTo>
                  <a:pt x="76" y="96"/>
                  <a:pt x="76" y="96"/>
                  <a:pt x="76" y="96"/>
                </a:cubicBezTo>
                <a:cubicBezTo>
                  <a:pt x="76" y="96"/>
                  <a:pt x="76" y="96"/>
                  <a:pt x="76" y="96"/>
                </a:cubicBezTo>
                <a:cubicBezTo>
                  <a:pt x="75" y="96"/>
                  <a:pt x="75" y="96"/>
                  <a:pt x="75" y="96"/>
                </a:cubicBezTo>
                <a:cubicBezTo>
                  <a:pt x="75" y="96"/>
                  <a:pt x="75" y="96"/>
                  <a:pt x="75" y="96"/>
                </a:cubicBezTo>
                <a:cubicBezTo>
                  <a:pt x="75" y="96"/>
                  <a:pt x="75" y="96"/>
                  <a:pt x="75" y="96"/>
                </a:cubicBezTo>
                <a:cubicBezTo>
                  <a:pt x="75" y="96"/>
                  <a:pt x="75" y="96"/>
                  <a:pt x="75" y="96"/>
                </a:cubicBezTo>
                <a:cubicBezTo>
                  <a:pt x="75" y="96"/>
                  <a:pt x="75" y="96"/>
                  <a:pt x="75" y="96"/>
                </a:cubicBezTo>
                <a:cubicBezTo>
                  <a:pt x="75" y="96"/>
                  <a:pt x="75" y="96"/>
                  <a:pt x="75" y="96"/>
                </a:cubicBezTo>
                <a:cubicBezTo>
                  <a:pt x="75" y="96"/>
                  <a:pt x="75" y="96"/>
                  <a:pt x="75" y="96"/>
                </a:cubicBezTo>
                <a:cubicBezTo>
                  <a:pt x="75" y="96"/>
                  <a:pt x="75" y="96"/>
                  <a:pt x="75" y="96"/>
                </a:cubicBezTo>
                <a:cubicBezTo>
                  <a:pt x="75" y="96"/>
                  <a:pt x="75" y="96"/>
                  <a:pt x="75" y="96"/>
                </a:cubicBezTo>
                <a:cubicBezTo>
                  <a:pt x="75" y="96"/>
                  <a:pt x="75" y="96"/>
                  <a:pt x="75" y="96"/>
                </a:cubicBezTo>
                <a:cubicBezTo>
                  <a:pt x="75" y="96"/>
                  <a:pt x="75" y="96"/>
                  <a:pt x="75" y="96"/>
                </a:cubicBezTo>
                <a:cubicBezTo>
                  <a:pt x="75" y="96"/>
                  <a:pt x="75" y="96"/>
                  <a:pt x="75" y="96"/>
                </a:cubicBezTo>
                <a:cubicBezTo>
                  <a:pt x="75" y="96"/>
                  <a:pt x="75" y="96"/>
                  <a:pt x="75" y="96"/>
                </a:cubicBezTo>
                <a:cubicBezTo>
                  <a:pt x="74" y="96"/>
                  <a:pt x="74" y="96"/>
                  <a:pt x="74" y="96"/>
                </a:cubicBezTo>
                <a:cubicBezTo>
                  <a:pt x="74" y="96"/>
                  <a:pt x="74" y="96"/>
                  <a:pt x="74" y="96"/>
                </a:cubicBezTo>
                <a:cubicBezTo>
                  <a:pt x="74" y="95"/>
                  <a:pt x="74" y="95"/>
                  <a:pt x="74" y="95"/>
                </a:cubicBezTo>
                <a:cubicBezTo>
                  <a:pt x="74" y="95"/>
                  <a:pt x="74" y="95"/>
                  <a:pt x="74" y="95"/>
                </a:cubicBezTo>
                <a:cubicBezTo>
                  <a:pt x="74" y="95"/>
                  <a:pt x="74" y="95"/>
                  <a:pt x="74" y="95"/>
                </a:cubicBezTo>
                <a:cubicBezTo>
                  <a:pt x="74" y="95"/>
                  <a:pt x="74" y="95"/>
                  <a:pt x="74" y="95"/>
                </a:cubicBezTo>
                <a:cubicBezTo>
                  <a:pt x="74" y="95"/>
                  <a:pt x="74" y="95"/>
                  <a:pt x="74" y="95"/>
                </a:cubicBezTo>
                <a:cubicBezTo>
                  <a:pt x="74" y="95"/>
                  <a:pt x="74" y="95"/>
                  <a:pt x="74" y="95"/>
                </a:cubicBezTo>
                <a:cubicBezTo>
                  <a:pt x="74" y="95"/>
                  <a:pt x="74" y="95"/>
                  <a:pt x="74" y="95"/>
                </a:cubicBezTo>
                <a:cubicBezTo>
                  <a:pt x="74" y="95"/>
                  <a:pt x="74" y="95"/>
                  <a:pt x="74" y="95"/>
                </a:cubicBezTo>
                <a:cubicBezTo>
                  <a:pt x="73" y="95"/>
                  <a:pt x="73" y="95"/>
                  <a:pt x="73" y="95"/>
                </a:cubicBezTo>
                <a:cubicBezTo>
                  <a:pt x="73" y="95"/>
                  <a:pt x="73" y="95"/>
                  <a:pt x="73" y="95"/>
                </a:cubicBezTo>
                <a:cubicBezTo>
                  <a:pt x="73" y="95"/>
                  <a:pt x="73" y="95"/>
                  <a:pt x="73" y="95"/>
                </a:cubicBezTo>
                <a:cubicBezTo>
                  <a:pt x="73" y="95"/>
                  <a:pt x="73" y="95"/>
                  <a:pt x="73" y="95"/>
                </a:cubicBezTo>
                <a:cubicBezTo>
                  <a:pt x="73" y="95"/>
                  <a:pt x="73" y="95"/>
                  <a:pt x="73" y="95"/>
                </a:cubicBezTo>
                <a:cubicBezTo>
                  <a:pt x="73" y="95"/>
                  <a:pt x="73" y="95"/>
                  <a:pt x="73" y="95"/>
                </a:cubicBezTo>
                <a:cubicBezTo>
                  <a:pt x="73" y="94"/>
                  <a:pt x="73" y="94"/>
                  <a:pt x="73" y="94"/>
                </a:cubicBezTo>
                <a:cubicBezTo>
                  <a:pt x="72" y="94"/>
                  <a:pt x="72" y="94"/>
                  <a:pt x="72" y="94"/>
                </a:cubicBezTo>
                <a:cubicBezTo>
                  <a:pt x="72" y="94"/>
                  <a:pt x="72" y="94"/>
                  <a:pt x="72" y="94"/>
                </a:cubicBezTo>
                <a:cubicBezTo>
                  <a:pt x="72" y="94"/>
                  <a:pt x="72" y="94"/>
                  <a:pt x="72" y="94"/>
                </a:cubicBezTo>
                <a:cubicBezTo>
                  <a:pt x="72" y="93"/>
                  <a:pt x="72" y="93"/>
                  <a:pt x="72" y="93"/>
                </a:cubicBezTo>
                <a:cubicBezTo>
                  <a:pt x="72" y="93"/>
                  <a:pt x="72" y="93"/>
                  <a:pt x="72" y="93"/>
                </a:cubicBezTo>
                <a:cubicBezTo>
                  <a:pt x="72" y="93"/>
                  <a:pt x="72" y="93"/>
                  <a:pt x="72" y="93"/>
                </a:cubicBezTo>
                <a:cubicBezTo>
                  <a:pt x="72" y="93"/>
                  <a:pt x="72" y="93"/>
                  <a:pt x="72" y="93"/>
                </a:cubicBezTo>
                <a:cubicBezTo>
                  <a:pt x="72" y="93"/>
                  <a:pt x="72" y="93"/>
                  <a:pt x="72" y="93"/>
                </a:cubicBezTo>
                <a:cubicBezTo>
                  <a:pt x="72" y="93"/>
                  <a:pt x="72" y="93"/>
                  <a:pt x="72" y="93"/>
                </a:cubicBezTo>
                <a:cubicBezTo>
                  <a:pt x="72" y="93"/>
                  <a:pt x="72" y="93"/>
                  <a:pt x="72" y="93"/>
                </a:cubicBezTo>
                <a:cubicBezTo>
                  <a:pt x="72" y="93"/>
                  <a:pt x="72" y="93"/>
                  <a:pt x="72" y="93"/>
                </a:cubicBezTo>
                <a:cubicBezTo>
                  <a:pt x="72" y="93"/>
                  <a:pt x="72" y="93"/>
                  <a:pt x="72" y="93"/>
                </a:cubicBezTo>
                <a:cubicBezTo>
                  <a:pt x="72" y="93"/>
                  <a:pt x="72" y="93"/>
                  <a:pt x="72" y="93"/>
                </a:cubicBezTo>
                <a:cubicBezTo>
                  <a:pt x="71" y="93"/>
                  <a:pt x="71" y="93"/>
                  <a:pt x="71" y="93"/>
                </a:cubicBezTo>
                <a:cubicBezTo>
                  <a:pt x="71" y="93"/>
                  <a:pt x="71" y="93"/>
                  <a:pt x="71" y="93"/>
                </a:cubicBezTo>
                <a:cubicBezTo>
                  <a:pt x="71" y="92"/>
                  <a:pt x="71" y="92"/>
                  <a:pt x="71" y="92"/>
                </a:cubicBezTo>
                <a:cubicBezTo>
                  <a:pt x="71" y="92"/>
                  <a:pt x="71" y="92"/>
                  <a:pt x="71" y="92"/>
                </a:cubicBezTo>
                <a:cubicBezTo>
                  <a:pt x="71" y="92"/>
                  <a:pt x="71" y="92"/>
                  <a:pt x="71" y="92"/>
                </a:cubicBezTo>
                <a:cubicBezTo>
                  <a:pt x="71" y="92"/>
                  <a:pt x="71" y="92"/>
                  <a:pt x="71" y="92"/>
                </a:cubicBezTo>
                <a:cubicBezTo>
                  <a:pt x="71" y="92"/>
                  <a:pt x="71" y="92"/>
                  <a:pt x="71" y="92"/>
                </a:cubicBezTo>
                <a:cubicBezTo>
                  <a:pt x="71" y="92"/>
                  <a:pt x="71" y="92"/>
                  <a:pt x="71" y="92"/>
                </a:cubicBezTo>
                <a:cubicBezTo>
                  <a:pt x="71" y="91"/>
                  <a:pt x="71" y="91"/>
                  <a:pt x="71" y="91"/>
                </a:cubicBezTo>
                <a:cubicBezTo>
                  <a:pt x="71" y="91"/>
                  <a:pt x="71" y="91"/>
                  <a:pt x="71" y="91"/>
                </a:cubicBezTo>
                <a:cubicBezTo>
                  <a:pt x="71" y="91"/>
                  <a:pt x="71" y="91"/>
                  <a:pt x="71" y="91"/>
                </a:cubicBezTo>
                <a:cubicBezTo>
                  <a:pt x="71" y="91"/>
                  <a:pt x="71" y="91"/>
                  <a:pt x="71" y="91"/>
                </a:cubicBezTo>
                <a:cubicBezTo>
                  <a:pt x="71" y="91"/>
                  <a:pt x="71" y="91"/>
                  <a:pt x="71" y="91"/>
                </a:cubicBezTo>
                <a:cubicBezTo>
                  <a:pt x="71" y="91"/>
                  <a:pt x="71" y="91"/>
                  <a:pt x="71" y="91"/>
                </a:cubicBezTo>
                <a:cubicBezTo>
                  <a:pt x="71" y="90"/>
                  <a:pt x="71" y="90"/>
                  <a:pt x="71" y="90"/>
                </a:cubicBezTo>
                <a:cubicBezTo>
                  <a:pt x="71" y="90"/>
                  <a:pt x="71" y="90"/>
                  <a:pt x="71" y="90"/>
                </a:cubicBezTo>
                <a:cubicBezTo>
                  <a:pt x="71" y="90"/>
                  <a:pt x="71" y="90"/>
                  <a:pt x="71" y="90"/>
                </a:cubicBezTo>
                <a:cubicBezTo>
                  <a:pt x="71" y="90"/>
                  <a:pt x="71" y="90"/>
                  <a:pt x="71" y="90"/>
                </a:cubicBezTo>
                <a:cubicBezTo>
                  <a:pt x="71" y="90"/>
                  <a:pt x="71" y="90"/>
                  <a:pt x="71" y="90"/>
                </a:cubicBezTo>
                <a:cubicBezTo>
                  <a:pt x="71" y="90"/>
                  <a:pt x="71" y="90"/>
                  <a:pt x="71" y="90"/>
                </a:cubicBezTo>
                <a:cubicBezTo>
                  <a:pt x="71" y="89"/>
                  <a:pt x="71" y="89"/>
                  <a:pt x="71" y="89"/>
                </a:cubicBezTo>
                <a:cubicBezTo>
                  <a:pt x="71" y="89"/>
                  <a:pt x="71" y="89"/>
                  <a:pt x="71" y="89"/>
                </a:cubicBezTo>
                <a:cubicBezTo>
                  <a:pt x="71" y="89"/>
                  <a:pt x="71" y="89"/>
                  <a:pt x="71" y="89"/>
                </a:cubicBezTo>
                <a:cubicBezTo>
                  <a:pt x="71" y="89"/>
                  <a:pt x="71" y="89"/>
                  <a:pt x="71" y="89"/>
                </a:cubicBezTo>
                <a:cubicBezTo>
                  <a:pt x="71" y="88"/>
                  <a:pt x="71" y="88"/>
                  <a:pt x="71" y="88"/>
                </a:cubicBezTo>
                <a:cubicBezTo>
                  <a:pt x="71" y="88"/>
                  <a:pt x="71" y="88"/>
                  <a:pt x="71" y="88"/>
                </a:cubicBezTo>
                <a:cubicBezTo>
                  <a:pt x="71" y="88"/>
                  <a:pt x="71" y="88"/>
                  <a:pt x="71" y="88"/>
                </a:cubicBezTo>
                <a:cubicBezTo>
                  <a:pt x="71" y="88"/>
                  <a:pt x="71" y="88"/>
                  <a:pt x="71" y="88"/>
                </a:cubicBezTo>
                <a:cubicBezTo>
                  <a:pt x="71" y="88"/>
                  <a:pt x="71" y="88"/>
                  <a:pt x="71" y="88"/>
                </a:cubicBezTo>
                <a:cubicBezTo>
                  <a:pt x="71" y="88"/>
                  <a:pt x="71" y="88"/>
                  <a:pt x="71" y="88"/>
                </a:cubicBezTo>
                <a:cubicBezTo>
                  <a:pt x="71" y="87"/>
                  <a:pt x="71" y="87"/>
                  <a:pt x="71" y="87"/>
                </a:cubicBezTo>
                <a:cubicBezTo>
                  <a:pt x="72" y="87"/>
                  <a:pt x="73" y="86"/>
                  <a:pt x="74" y="86"/>
                </a:cubicBezTo>
                <a:cubicBezTo>
                  <a:pt x="61" y="93"/>
                  <a:pt x="49" y="98"/>
                  <a:pt x="39" y="103"/>
                </a:cubicBezTo>
                <a:cubicBezTo>
                  <a:pt x="39" y="96"/>
                  <a:pt x="39" y="96"/>
                  <a:pt x="39" y="96"/>
                </a:cubicBezTo>
                <a:cubicBezTo>
                  <a:pt x="52" y="88"/>
                  <a:pt x="63" y="82"/>
                  <a:pt x="72" y="76"/>
                </a:cubicBezTo>
                <a:cubicBezTo>
                  <a:pt x="59" y="78"/>
                  <a:pt x="48" y="78"/>
                  <a:pt x="39" y="77"/>
                </a:cubicBezTo>
                <a:cubicBezTo>
                  <a:pt x="39" y="57"/>
                  <a:pt x="39" y="57"/>
                  <a:pt x="39" y="57"/>
                </a:cubicBezTo>
                <a:cubicBezTo>
                  <a:pt x="40" y="57"/>
                  <a:pt x="40" y="57"/>
                  <a:pt x="40" y="57"/>
                </a:cubicBezTo>
                <a:cubicBezTo>
                  <a:pt x="39" y="57"/>
                  <a:pt x="39" y="57"/>
                  <a:pt x="39" y="57"/>
                </a:cubicBezTo>
                <a:cubicBezTo>
                  <a:pt x="39" y="52"/>
                  <a:pt x="39" y="52"/>
                  <a:pt x="39" y="52"/>
                </a:cubicBezTo>
                <a:cubicBezTo>
                  <a:pt x="40" y="51"/>
                  <a:pt x="40" y="50"/>
                  <a:pt x="41" y="49"/>
                </a:cubicBezTo>
                <a:cubicBezTo>
                  <a:pt x="45" y="49"/>
                  <a:pt x="45" y="51"/>
                  <a:pt x="42" y="57"/>
                </a:cubicBezTo>
                <a:cubicBezTo>
                  <a:pt x="41" y="57"/>
                  <a:pt x="41" y="57"/>
                  <a:pt x="41" y="57"/>
                </a:cubicBezTo>
                <a:cubicBezTo>
                  <a:pt x="41" y="57"/>
                  <a:pt x="41" y="57"/>
                  <a:pt x="41" y="57"/>
                </a:cubicBezTo>
                <a:cubicBezTo>
                  <a:pt x="60" y="50"/>
                  <a:pt x="80" y="44"/>
                  <a:pt x="99" y="38"/>
                </a:cubicBezTo>
                <a:close/>
                <a:moveTo>
                  <a:pt x="39" y="103"/>
                </a:moveTo>
                <a:cubicBezTo>
                  <a:pt x="36" y="104"/>
                  <a:pt x="33" y="105"/>
                  <a:pt x="30" y="107"/>
                </a:cubicBezTo>
                <a:cubicBezTo>
                  <a:pt x="30" y="101"/>
                  <a:pt x="30" y="101"/>
                  <a:pt x="30" y="101"/>
                </a:cubicBezTo>
                <a:cubicBezTo>
                  <a:pt x="31" y="100"/>
                  <a:pt x="31" y="100"/>
                  <a:pt x="31" y="100"/>
                </a:cubicBezTo>
                <a:cubicBezTo>
                  <a:pt x="34" y="99"/>
                  <a:pt x="37" y="97"/>
                  <a:pt x="39" y="96"/>
                </a:cubicBezTo>
                <a:lnTo>
                  <a:pt x="39" y="103"/>
                </a:lnTo>
                <a:close/>
                <a:moveTo>
                  <a:pt x="39" y="77"/>
                </a:moveTo>
                <a:cubicBezTo>
                  <a:pt x="36" y="77"/>
                  <a:pt x="33" y="77"/>
                  <a:pt x="31" y="76"/>
                </a:cubicBezTo>
                <a:cubicBezTo>
                  <a:pt x="30" y="76"/>
                  <a:pt x="30" y="76"/>
                  <a:pt x="30" y="76"/>
                </a:cubicBezTo>
                <a:cubicBezTo>
                  <a:pt x="30" y="61"/>
                  <a:pt x="30" y="61"/>
                  <a:pt x="30" y="61"/>
                </a:cubicBezTo>
                <a:cubicBezTo>
                  <a:pt x="30" y="61"/>
                  <a:pt x="30" y="61"/>
                  <a:pt x="30" y="61"/>
                </a:cubicBezTo>
                <a:cubicBezTo>
                  <a:pt x="30" y="61"/>
                  <a:pt x="30" y="61"/>
                  <a:pt x="30" y="61"/>
                </a:cubicBezTo>
                <a:cubicBezTo>
                  <a:pt x="30" y="53"/>
                  <a:pt x="30" y="53"/>
                  <a:pt x="30" y="53"/>
                </a:cubicBezTo>
                <a:cubicBezTo>
                  <a:pt x="33" y="55"/>
                  <a:pt x="36" y="56"/>
                  <a:pt x="39" y="57"/>
                </a:cubicBezTo>
                <a:cubicBezTo>
                  <a:pt x="38" y="56"/>
                  <a:pt x="37" y="56"/>
                  <a:pt x="36" y="56"/>
                </a:cubicBezTo>
                <a:cubicBezTo>
                  <a:pt x="37" y="54"/>
                  <a:pt x="38" y="53"/>
                  <a:pt x="39" y="52"/>
                </a:cubicBezTo>
                <a:cubicBezTo>
                  <a:pt x="39" y="57"/>
                  <a:pt x="39" y="57"/>
                  <a:pt x="39" y="57"/>
                </a:cubicBezTo>
                <a:cubicBezTo>
                  <a:pt x="39" y="57"/>
                  <a:pt x="39" y="57"/>
                  <a:pt x="39" y="57"/>
                </a:cubicBezTo>
                <a:cubicBezTo>
                  <a:pt x="39" y="57"/>
                  <a:pt x="39" y="57"/>
                  <a:pt x="39" y="57"/>
                </a:cubicBezTo>
                <a:lnTo>
                  <a:pt x="39" y="77"/>
                </a:lnTo>
                <a:close/>
                <a:moveTo>
                  <a:pt x="30" y="107"/>
                </a:moveTo>
                <a:cubicBezTo>
                  <a:pt x="29" y="107"/>
                  <a:pt x="29" y="107"/>
                  <a:pt x="29" y="107"/>
                </a:cubicBezTo>
                <a:cubicBezTo>
                  <a:pt x="29" y="102"/>
                  <a:pt x="29" y="102"/>
                  <a:pt x="29" y="102"/>
                </a:cubicBezTo>
                <a:cubicBezTo>
                  <a:pt x="30" y="101"/>
                  <a:pt x="30" y="101"/>
                  <a:pt x="30" y="101"/>
                </a:cubicBezTo>
                <a:lnTo>
                  <a:pt x="30" y="107"/>
                </a:lnTo>
                <a:close/>
                <a:moveTo>
                  <a:pt x="30" y="76"/>
                </a:moveTo>
                <a:cubicBezTo>
                  <a:pt x="30" y="76"/>
                  <a:pt x="29" y="76"/>
                  <a:pt x="29" y="76"/>
                </a:cubicBezTo>
                <a:cubicBezTo>
                  <a:pt x="29" y="61"/>
                  <a:pt x="29" y="61"/>
                  <a:pt x="29" y="61"/>
                </a:cubicBezTo>
                <a:cubicBezTo>
                  <a:pt x="29" y="61"/>
                  <a:pt x="29" y="61"/>
                  <a:pt x="29" y="61"/>
                </a:cubicBezTo>
                <a:cubicBezTo>
                  <a:pt x="29" y="61"/>
                  <a:pt x="29" y="61"/>
                  <a:pt x="29" y="61"/>
                </a:cubicBezTo>
                <a:cubicBezTo>
                  <a:pt x="29" y="52"/>
                  <a:pt x="29" y="52"/>
                  <a:pt x="29" y="52"/>
                </a:cubicBezTo>
                <a:cubicBezTo>
                  <a:pt x="29" y="53"/>
                  <a:pt x="30" y="53"/>
                  <a:pt x="30" y="53"/>
                </a:cubicBezTo>
                <a:cubicBezTo>
                  <a:pt x="30" y="61"/>
                  <a:pt x="30" y="61"/>
                  <a:pt x="30" y="61"/>
                </a:cubicBezTo>
                <a:cubicBezTo>
                  <a:pt x="30" y="61"/>
                  <a:pt x="30" y="61"/>
                  <a:pt x="30" y="61"/>
                </a:cubicBezTo>
                <a:cubicBezTo>
                  <a:pt x="30" y="61"/>
                  <a:pt x="30" y="61"/>
                  <a:pt x="30" y="61"/>
                </a:cubicBezTo>
                <a:lnTo>
                  <a:pt x="30" y="76"/>
                </a:lnTo>
                <a:close/>
                <a:moveTo>
                  <a:pt x="29" y="107"/>
                </a:moveTo>
                <a:cubicBezTo>
                  <a:pt x="26" y="108"/>
                  <a:pt x="24" y="109"/>
                  <a:pt x="21" y="110"/>
                </a:cubicBezTo>
                <a:cubicBezTo>
                  <a:pt x="15" y="111"/>
                  <a:pt x="18" y="108"/>
                  <a:pt x="29" y="102"/>
                </a:cubicBezTo>
                <a:lnTo>
                  <a:pt x="29" y="107"/>
                </a:lnTo>
                <a:close/>
                <a:moveTo>
                  <a:pt x="29" y="76"/>
                </a:moveTo>
                <a:cubicBezTo>
                  <a:pt x="28" y="76"/>
                  <a:pt x="27" y="75"/>
                  <a:pt x="26" y="75"/>
                </a:cubicBezTo>
                <a:cubicBezTo>
                  <a:pt x="4" y="87"/>
                  <a:pt x="3" y="86"/>
                  <a:pt x="22" y="73"/>
                </a:cubicBezTo>
                <a:cubicBezTo>
                  <a:pt x="20" y="70"/>
                  <a:pt x="21" y="67"/>
                  <a:pt x="25" y="64"/>
                </a:cubicBezTo>
                <a:cubicBezTo>
                  <a:pt x="25" y="64"/>
                  <a:pt x="25" y="64"/>
                  <a:pt x="25" y="64"/>
                </a:cubicBezTo>
                <a:cubicBezTo>
                  <a:pt x="24" y="64"/>
                  <a:pt x="24" y="64"/>
                  <a:pt x="24" y="64"/>
                </a:cubicBezTo>
                <a:cubicBezTo>
                  <a:pt x="19" y="58"/>
                  <a:pt x="11" y="50"/>
                  <a:pt x="0" y="38"/>
                </a:cubicBezTo>
                <a:cubicBezTo>
                  <a:pt x="4" y="35"/>
                  <a:pt x="9" y="36"/>
                  <a:pt x="13" y="39"/>
                </a:cubicBezTo>
                <a:cubicBezTo>
                  <a:pt x="19" y="45"/>
                  <a:pt x="24" y="49"/>
                  <a:pt x="29" y="52"/>
                </a:cubicBezTo>
                <a:cubicBezTo>
                  <a:pt x="29" y="61"/>
                  <a:pt x="29" y="61"/>
                  <a:pt x="29" y="61"/>
                </a:cubicBezTo>
                <a:cubicBezTo>
                  <a:pt x="29" y="62"/>
                  <a:pt x="29" y="62"/>
                  <a:pt x="29" y="62"/>
                </a:cubicBezTo>
                <a:cubicBezTo>
                  <a:pt x="29" y="61"/>
                  <a:pt x="29" y="61"/>
                  <a:pt x="29" y="61"/>
                </a:cubicBezTo>
                <a:lnTo>
                  <a:pt x="29" y="76"/>
                </a:lnTo>
                <a:close/>
              </a:path>
            </a:pathLst>
          </a:custGeom>
          <a:gradFill rotWithShape="1">
            <a:gsLst>
              <a:gs pos="0">
                <a:srgbClr val="00505D"/>
              </a:gs>
              <a:gs pos="100000">
                <a:srgbClr val="0095AE"/>
              </a:gs>
            </a:gsLst>
            <a:lin ang="9000000" scaled="1"/>
          </a:gradFill>
          <a:ln>
            <a:noFill/>
          </a:ln>
          <a:extLst>
            <a:ext uri="{91240B29-F687-4F45-9708-019B960494DF}">
              <a14:hiddenLine xmlns:a14="http://schemas.microsoft.com/office/drawing/2010/main" w="12700" cap="flat" cmpd="sng">
                <a:solidFill>
                  <a:srgbClr val="000000"/>
                </a:solidFill>
                <a:bevel/>
                <a:headEnd/>
                <a:tailEnd/>
              </a14:hiddenLine>
            </a:ext>
          </a:extLst>
        </p:spPr>
        <p:txBody>
          <a:bodyPr anchor="ctr"/>
          <a:lstStyle/>
          <a:p>
            <a:endParaRPr lang="zh-CN" altLang="en-US"/>
          </a:p>
        </p:txBody>
      </p:sp>
      <p:sp>
        <p:nvSpPr>
          <p:cNvPr id="39953" name="矩形 1"/>
          <p:cNvSpPr>
            <a:spLocks noChangeArrowheads="1"/>
          </p:cNvSpPr>
          <p:nvPr/>
        </p:nvSpPr>
        <p:spPr bwMode="auto">
          <a:xfrm>
            <a:off x="768350" y="2346325"/>
            <a:ext cx="2598738" cy="37856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a:spAutoFit/>
          </a:bodyPr>
          <a:lstStyle>
            <a:lvl1pPr marL="285750" indent="-28575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50000"/>
              </a:lnSpc>
              <a:spcBef>
                <a:spcPct val="0"/>
              </a:spcBef>
              <a:buFont typeface="Wingdings" panose="05000000000000000000" pitchFamily="2" charset="2"/>
              <a:buChar char="Ø"/>
            </a:pPr>
            <a:r>
              <a:rPr lang="en-US" altLang="zh-CN" sz="1600" b="1" dirty="0">
                <a:solidFill>
                  <a:srgbClr val="7F7F7F"/>
                </a:solidFill>
                <a:latin typeface="微软雅黑" panose="020B0503020204020204" pitchFamily="34" charset="-122"/>
                <a:ea typeface="微软雅黑" panose="020B0503020204020204" pitchFamily="34" charset="-122"/>
                <a:sym typeface="微软雅黑" panose="020B0503020204020204" pitchFamily="34" charset="-122"/>
              </a:rPr>
              <a:t>HTML5+CSS3+ES6</a:t>
            </a:r>
          </a:p>
          <a:p>
            <a:pPr eaLnBrk="1" hangingPunct="1">
              <a:lnSpc>
                <a:spcPct val="150000"/>
              </a:lnSpc>
              <a:spcBef>
                <a:spcPct val="0"/>
              </a:spcBef>
              <a:buFont typeface="Wingdings" panose="05000000000000000000" pitchFamily="2" charset="2"/>
              <a:buChar char="Ø"/>
            </a:pPr>
            <a:r>
              <a:rPr lang="en-US" altLang="zh-CN" sz="1600" b="1" dirty="0">
                <a:solidFill>
                  <a:srgbClr val="7F7F7F"/>
                </a:solidFill>
                <a:latin typeface="微软雅黑" panose="020B0503020204020204" pitchFamily="34" charset="-122"/>
                <a:ea typeface="微软雅黑" panose="020B0503020204020204" pitchFamily="34" charset="-122"/>
                <a:sym typeface="微软雅黑" panose="020B0503020204020204" pitchFamily="34" charset="-122"/>
              </a:rPr>
              <a:t>React</a:t>
            </a:r>
          </a:p>
          <a:p>
            <a:pPr eaLnBrk="1" hangingPunct="1">
              <a:lnSpc>
                <a:spcPct val="150000"/>
              </a:lnSpc>
              <a:spcBef>
                <a:spcPct val="0"/>
              </a:spcBef>
              <a:buFont typeface="Wingdings" panose="05000000000000000000" pitchFamily="2" charset="2"/>
              <a:buChar char="Ø"/>
            </a:pPr>
            <a:r>
              <a:rPr lang="en-US" altLang="zh-CN" sz="1600" b="1" dirty="0" err="1">
                <a:solidFill>
                  <a:srgbClr val="7F7F7F"/>
                </a:solidFill>
                <a:latin typeface="微软雅黑" panose="020B0503020204020204" pitchFamily="34" charset="-122"/>
                <a:ea typeface="微软雅黑" panose="020B0503020204020204" pitchFamily="34" charset="-122"/>
                <a:sym typeface="微软雅黑" panose="020B0503020204020204" pitchFamily="34" charset="-122"/>
              </a:rPr>
              <a:t>Redux</a:t>
            </a:r>
            <a:endParaRPr lang="en-US" altLang="zh-CN" sz="1600" b="1" dirty="0">
              <a:solidFill>
                <a:srgbClr val="7F7F7F"/>
              </a:solidFill>
              <a:latin typeface="微软雅黑" panose="020B0503020204020204" pitchFamily="34" charset="-122"/>
              <a:ea typeface="微软雅黑" panose="020B0503020204020204" pitchFamily="34" charset="-122"/>
              <a:sym typeface="微软雅黑" panose="020B0503020204020204" pitchFamily="34" charset="-122"/>
            </a:endParaRPr>
          </a:p>
          <a:p>
            <a:pPr eaLnBrk="1" hangingPunct="1">
              <a:lnSpc>
                <a:spcPct val="150000"/>
              </a:lnSpc>
              <a:spcBef>
                <a:spcPct val="0"/>
              </a:spcBef>
              <a:buFont typeface="Wingdings" panose="05000000000000000000" pitchFamily="2" charset="2"/>
              <a:buChar char="Ø"/>
            </a:pPr>
            <a:r>
              <a:rPr lang="en-US" altLang="zh-CN" sz="1600" b="1" dirty="0">
                <a:solidFill>
                  <a:srgbClr val="7F7F7F"/>
                </a:solidFill>
                <a:latin typeface="微软雅黑" panose="020B0503020204020204" pitchFamily="34" charset="-122"/>
                <a:ea typeface="微软雅黑" panose="020B0503020204020204" pitchFamily="34" charset="-122"/>
                <a:sym typeface="微软雅黑" panose="020B0503020204020204" pitchFamily="34" charset="-122"/>
              </a:rPr>
              <a:t>Ant Design</a:t>
            </a:r>
          </a:p>
          <a:p>
            <a:pPr eaLnBrk="1" hangingPunct="1">
              <a:lnSpc>
                <a:spcPct val="150000"/>
              </a:lnSpc>
              <a:spcBef>
                <a:spcPct val="0"/>
              </a:spcBef>
              <a:buFont typeface="Wingdings" panose="05000000000000000000" pitchFamily="2" charset="2"/>
              <a:buChar char="Ø"/>
            </a:pPr>
            <a:r>
              <a:rPr lang="en-US" altLang="zh-CN" sz="1600" b="1" dirty="0" err="1">
                <a:solidFill>
                  <a:srgbClr val="7F7F7F"/>
                </a:solidFill>
                <a:latin typeface="微软雅黑" panose="020B0503020204020204" pitchFamily="34" charset="-122"/>
                <a:ea typeface="微软雅黑" panose="020B0503020204020204" pitchFamily="34" charset="-122"/>
                <a:sym typeface="微软雅黑" panose="020B0503020204020204" pitchFamily="34" charset="-122"/>
              </a:rPr>
              <a:t>Axios</a:t>
            </a:r>
            <a:endParaRPr lang="en-US" altLang="zh-CN" sz="1600" b="1" dirty="0">
              <a:solidFill>
                <a:srgbClr val="7F7F7F"/>
              </a:solidFill>
              <a:latin typeface="微软雅黑" panose="020B0503020204020204" pitchFamily="34" charset="-122"/>
              <a:ea typeface="微软雅黑" panose="020B0503020204020204" pitchFamily="34" charset="-122"/>
              <a:sym typeface="微软雅黑" panose="020B0503020204020204" pitchFamily="34" charset="-122"/>
            </a:endParaRPr>
          </a:p>
          <a:p>
            <a:pPr eaLnBrk="1" hangingPunct="1">
              <a:lnSpc>
                <a:spcPct val="150000"/>
              </a:lnSpc>
              <a:spcBef>
                <a:spcPct val="0"/>
              </a:spcBef>
              <a:buFont typeface="Wingdings" panose="05000000000000000000" pitchFamily="2" charset="2"/>
              <a:buChar char="Ø"/>
            </a:pPr>
            <a:r>
              <a:rPr lang="en-US" altLang="zh-CN" sz="1600" b="1" dirty="0">
                <a:solidFill>
                  <a:srgbClr val="7F7F7F"/>
                </a:solidFill>
                <a:latin typeface="微软雅黑" panose="020B0503020204020204" pitchFamily="34" charset="-122"/>
                <a:ea typeface="微软雅黑" panose="020B0503020204020204" pitchFamily="34" charset="-122"/>
                <a:sym typeface="微软雅黑" panose="020B0503020204020204" pitchFamily="34" charset="-122"/>
              </a:rPr>
              <a:t>Babel</a:t>
            </a:r>
          </a:p>
          <a:p>
            <a:pPr eaLnBrk="1" hangingPunct="1">
              <a:lnSpc>
                <a:spcPct val="150000"/>
              </a:lnSpc>
              <a:spcBef>
                <a:spcPct val="0"/>
              </a:spcBef>
              <a:buFont typeface="Wingdings" panose="05000000000000000000" pitchFamily="2" charset="2"/>
              <a:buChar char="Ø"/>
            </a:pPr>
            <a:r>
              <a:rPr lang="en-US" altLang="zh-CN" sz="1600" b="1" dirty="0">
                <a:solidFill>
                  <a:srgbClr val="7F7F7F"/>
                </a:solidFill>
                <a:latin typeface="微软雅黑" panose="020B0503020204020204" pitchFamily="34" charset="-122"/>
                <a:ea typeface="微软雅黑" panose="020B0503020204020204" pitchFamily="34" charset="-122"/>
                <a:sym typeface="微软雅黑" panose="020B0503020204020204" pitchFamily="34" charset="-122"/>
              </a:rPr>
              <a:t>styled-components</a:t>
            </a:r>
          </a:p>
          <a:p>
            <a:pPr eaLnBrk="1" hangingPunct="1">
              <a:lnSpc>
                <a:spcPct val="150000"/>
              </a:lnSpc>
              <a:spcBef>
                <a:spcPct val="0"/>
              </a:spcBef>
              <a:buFont typeface="Wingdings" panose="05000000000000000000" pitchFamily="2" charset="2"/>
              <a:buChar char="Ø"/>
            </a:pPr>
            <a:r>
              <a:rPr lang="en-US" altLang="zh-CN" sz="1600" b="1" dirty="0" err="1">
                <a:solidFill>
                  <a:srgbClr val="7F7F7F"/>
                </a:solidFill>
                <a:latin typeface="微软雅黑" panose="020B0503020204020204" pitchFamily="34" charset="-122"/>
                <a:ea typeface="微软雅黑" panose="020B0503020204020204" pitchFamily="34" charset="-122"/>
                <a:sym typeface="微软雅黑" panose="020B0503020204020204" pitchFamily="34" charset="-122"/>
              </a:rPr>
              <a:t>css</a:t>
            </a:r>
            <a:r>
              <a:rPr lang="en-US" altLang="zh-CN" sz="1600" b="1" dirty="0">
                <a:solidFill>
                  <a:srgbClr val="7F7F7F"/>
                </a:solidFill>
                <a:latin typeface="微软雅黑" panose="020B0503020204020204" pitchFamily="34" charset="-122"/>
                <a:ea typeface="微软雅黑" panose="020B0503020204020204" pitchFamily="34" charset="-122"/>
                <a:sym typeface="微软雅黑" panose="020B0503020204020204" pitchFamily="34" charset="-122"/>
              </a:rPr>
              <a:t> sprite</a:t>
            </a:r>
          </a:p>
          <a:p>
            <a:pPr eaLnBrk="1" hangingPunct="1">
              <a:lnSpc>
                <a:spcPct val="150000"/>
              </a:lnSpc>
              <a:spcBef>
                <a:spcPct val="0"/>
              </a:spcBef>
              <a:buFont typeface="Wingdings" panose="05000000000000000000" pitchFamily="2" charset="2"/>
              <a:buChar char="Ø"/>
            </a:pPr>
            <a:r>
              <a:rPr lang="zh-CN" altLang="en-US" sz="1600" b="1" dirty="0">
                <a:solidFill>
                  <a:srgbClr val="7F7F7F"/>
                </a:solidFill>
                <a:latin typeface="微软雅黑" panose="020B0503020204020204" pitchFamily="34" charset="-122"/>
                <a:ea typeface="微软雅黑" panose="020B0503020204020204" pitchFamily="34" charset="-122"/>
                <a:sym typeface="微软雅黑" panose="020B0503020204020204" pitchFamily="34" charset="-122"/>
              </a:rPr>
              <a:t>单页应用</a:t>
            </a:r>
            <a:endParaRPr lang="en-US" altLang="zh-CN" sz="1600" b="1" dirty="0">
              <a:solidFill>
                <a:srgbClr val="7F7F7F"/>
              </a:solidFill>
              <a:latin typeface="微软雅黑" panose="020B0503020204020204" pitchFamily="34" charset="-122"/>
              <a:ea typeface="微软雅黑" panose="020B0503020204020204" pitchFamily="34" charset="-122"/>
              <a:sym typeface="微软雅黑" panose="020B0503020204020204" pitchFamily="34" charset="-122"/>
            </a:endParaRPr>
          </a:p>
          <a:p>
            <a:pPr eaLnBrk="1" hangingPunct="1">
              <a:lnSpc>
                <a:spcPct val="150000"/>
              </a:lnSpc>
              <a:spcBef>
                <a:spcPct val="0"/>
              </a:spcBef>
              <a:buFont typeface="Wingdings" panose="05000000000000000000" pitchFamily="2" charset="2"/>
              <a:buChar char="Ø"/>
            </a:pPr>
            <a:r>
              <a:rPr lang="zh-CN" altLang="en-US" sz="1600" b="1" dirty="0">
                <a:solidFill>
                  <a:srgbClr val="7F7F7F"/>
                </a:solidFill>
                <a:latin typeface="微软雅黑" panose="020B0503020204020204" pitchFamily="34" charset="-122"/>
                <a:ea typeface="微软雅黑" panose="020B0503020204020204" pitchFamily="34" charset="-122"/>
                <a:sym typeface="微软雅黑" panose="020B0503020204020204" pitchFamily="34" charset="-122"/>
              </a:rPr>
              <a:t>响应式布局</a:t>
            </a:r>
            <a:endParaRPr lang="en-US" altLang="zh-CN" sz="1600" b="1" dirty="0">
              <a:solidFill>
                <a:srgbClr val="7F7F7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9954" name="矩形 1"/>
          <p:cNvSpPr>
            <a:spLocks noChangeArrowheads="1"/>
          </p:cNvSpPr>
          <p:nvPr/>
        </p:nvSpPr>
        <p:spPr bwMode="auto">
          <a:xfrm>
            <a:off x="8716963" y="2606675"/>
            <a:ext cx="3265487" cy="267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a:spAutoFit/>
          </a:bodyPr>
          <a:lstStyle>
            <a:lvl1pPr marL="285750" indent="-28575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50000"/>
              </a:lnSpc>
              <a:spcBef>
                <a:spcPct val="0"/>
              </a:spcBef>
              <a:buFont typeface="Wingdings" panose="05000000000000000000" pitchFamily="2" charset="2"/>
              <a:buChar char="Ø"/>
            </a:pPr>
            <a:r>
              <a:rPr lang="en-US" altLang="zh-CN" sz="1600" b="1" dirty="0">
                <a:solidFill>
                  <a:srgbClr val="7F7F7F"/>
                </a:solidFill>
                <a:latin typeface="微软雅黑" panose="020B0503020204020204" pitchFamily="34" charset="-122"/>
                <a:ea typeface="微软雅黑" panose="020B0503020204020204" pitchFamily="34" charset="-122"/>
                <a:sym typeface="微软雅黑" panose="020B0503020204020204" pitchFamily="34" charset="-122"/>
              </a:rPr>
              <a:t>Python</a:t>
            </a:r>
          </a:p>
          <a:p>
            <a:pPr eaLnBrk="1" hangingPunct="1">
              <a:lnSpc>
                <a:spcPct val="150000"/>
              </a:lnSpc>
              <a:spcBef>
                <a:spcPct val="0"/>
              </a:spcBef>
              <a:buFont typeface="Wingdings" panose="05000000000000000000" pitchFamily="2" charset="2"/>
              <a:buChar char="Ø"/>
            </a:pPr>
            <a:r>
              <a:rPr lang="en-US" altLang="zh-CN" sz="1600" b="1" dirty="0">
                <a:solidFill>
                  <a:srgbClr val="7F7F7F"/>
                </a:solidFill>
                <a:latin typeface="微软雅黑" panose="020B0503020204020204" pitchFamily="34" charset="-122"/>
                <a:ea typeface="微软雅黑" panose="020B0503020204020204" pitchFamily="34" charset="-122"/>
                <a:sym typeface="微软雅黑" panose="020B0503020204020204" pitchFamily="34" charset="-122"/>
              </a:rPr>
              <a:t>Django</a:t>
            </a:r>
          </a:p>
          <a:p>
            <a:pPr eaLnBrk="1" hangingPunct="1">
              <a:lnSpc>
                <a:spcPct val="150000"/>
              </a:lnSpc>
              <a:spcBef>
                <a:spcPct val="0"/>
              </a:spcBef>
              <a:buFont typeface="Wingdings" panose="05000000000000000000" pitchFamily="2" charset="2"/>
              <a:buChar char="Ø"/>
            </a:pPr>
            <a:r>
              <a:rPr lang="en-US" altLang="zh-CN" sz="1600" b="1" dirty="0">
                <a:solidFill>
                  <a:srgbClr val="7F7F7F"/>
                </a:solidFill>
                <a:latin typeface="微软雅黑" panose="020B0503020204020204" pitchFamily="34" charset="-122"/>
                <a:ea typeface="微软雅黑" panose="020B0503020204020204" pitchFamily="34" charset="-122"/>
                <a:sym typeface="微软雅黑" panose="020B0503020204020204" pitchFamily="34" charset="-122"/>
              </a:rPr>
              <a:t>MySQL</a:t>
            </a:r>
          </a:p>
          <a:p>
            <a:pPr eaLnBrk="1" hangingPunct="1">
              <a:lnSpc>
                <a:spcPct val="150000"/>
              </a:lnSpc>
              <a:spcBef>
                <a:spcPct val="0"/>
              </a:spcBef>
              <a:buFont typeface="Wingdings" panose="05000000000000000000" pitchFamily="2" charset="2"/>
              <a:buChar char="Ø"/>
            </a:pPr>
            <a:r>
              <a:rPr lang="en-US" altLang="zh-CN" sz="1600" b="1" dirty="0">
                <a:solidFill>
                  <a:srgbClr val="7F7F7F"/>
                </a:solidFill>
                <a:latin typeface="微软雅黑" panose="020B0503020204020204" pitchFamily="34" charset="-122"/>
                <a:ea typeface="微软雅黑" panose="020B0503020204020204" pitchFamily="34" charset="-122"/>
                <a:sym typeface="微软雅黑" panose="020B0503020204020204" pitchFamily="34" charset="-122"/>
              </a:rPr>
              <a:t>Django-rest-framework</a:t>
            </a:r>
          </a:p>
          <a:p>
            <a:pPr eaLnBrk="1" hangingPunct="1">
              <a:lnSpc>
                <a:spcPct val="150000"/>
              </a:lnSpc>
              <a:spcBef>
                <a:spcPct val="0"/>
              </a:spcBef>
              <a:buFont typeface="Wingdings" panose="05000000000000000000" pitchFamily="2" charset="2"/>
              <a:buChar char="Ø"/>
            </a:pPr>
            <a:r>
              <a:rPr lang="en-US" altLang="zh-CN" sz="1600" b="1" dirty="0" err="1">
                <a:solidFill>
                  <a:srgbClr val="7F7F7F"/>
                </a:solidFill>
                <a:latin typeface="微软雅黑" panose="020B0503020204020204" pitchFamily="34" charset="-122"/>
                <a:ea typeface="微软雅黑" panose="020B0503020204020204" pitchFamily="34" charset="-122"/>
                <a:sym typeface="微软雅黑" panose="020B0503020204020204" pitchFamily="34" charset="-122"/>
              </a:rPr>
              <a:t>Numpy</a:t>
            </a:r>
            <a:endParaRPr lang="en-US" altLang="zh-CN" sz="1600" b="1" dirty="0">
              <a:solidFill>
                <a:srgbClr val="7F7F7F"/>
              </a:solidFill>
              <a:latin typeface="微软雅黑" panose="020B0503020204020204" pitchFamily="34" charset="-122"/>
              <a:ea typeface="微软雅黑" panose="020B0503020204020204" pitchFamily="34" charset="-122"/>
              <a:sym typeface="微软雅黑" panose="020B0503020204020204" pitchFamily="34" charset="-122"/>
            </a:endParaRPr>
          </a:p>
          <a:p>
            <a:pPr eaLnBrk="1" hangingPunct="1">
              <a:lnSpc>
                <a:spcPct val="150000"/>
              </a:lnSpc>
              <a:spcBef>
                <a:spcPct val="0"/>
              </a:spcBef>
              <a:buFont typeface="Wingdings" panose="05000000000000000000" pitchFamily="2" charset="2"/>
              <a:buChar char="Ø"/>
            </a:pPr>
            <a:r>
              <a:rPr lang="en-US" altLang="zh-CN" sz="1600" b="1" dirty="0" err="1">
                <a:solidFill>
                  <a:srgbClr val="7F7F7F"/>
                </a:solidFill>
                <a:latin typeface="微软雅黑" panose="020B0503020204020204" pitchFamily="34" charset="-122"/>
                <a:ea typeface="微软雅黑" panose="020B0503020204020204" pitchFamily="34" charset="-122"/>
                <a:sym typeface="微软雅黑" panose="020B0503020204020204" pitchFamily="34" charset="-122"/>
              </a:rPr>
              <a:t>Matplotlib</a:t>
            </a:r>
            <a:endParaRPr lang="en-US" altLang="zh-CN" sz="1600" b="1" dirty="0">
              <a:solidFill>
                <a:srgbClr val="7F7F7F"/>
              </a:solidFill>
              <a:latin typeface="微软雅黑" panose="020B0503020204020204" pitchFamily="34" charset="-122"/>
              <a:ea typeface="微软雅黑" panose="020B0503020204020204" pitchFamily="34" charset="-122"/>
              <a:sym typeface="微软雅黑" panose="020B0503020204020204" pitchFamily="34" charset="-122"/>
            </a:endParaRPr>
          </a:p>
          <a:p>
            <a:pPr eaLnBrk="1" hangingPunct="1">
              <a:lnSpc>
                <a:spcPct val="150000"/>
              </a:lnSpc>
              <a:spcBef>
                <a:spcPct val="0"/>
              </a:spcBef>
              <a:buFont typeface="Wingdings" panose="05000000000000000000" pitchFamily="2" charset="2"/>
              <a:buChar char="Ø"/>
            </a:pPr>
            <a:r>
              <a:rPr lang="zh-CN" altLang="en-US" sz="1600" b="1" dirty="0">
                <a:solidFill>
                  <a:srgbClr val="7F7F7F"/>
                </a:solidFill>
                <a:latin typeface="微软雅黑" panose="020B0503020204020204" pitchFamily="34" charset="-122"/>
                <a:ea typeface="微软雅黑" panose="020B0503020204020204" pitchFamily="34" charset="-122"/>
                <a:sym typeface="微软雅黑" panose="020B0503020204020204" pitchFamily="34" charset="-122"/>
              </a:rPr>
              <a:t>压缩算法</a:t>
            </a:r>
          </a:p>
        </p:txBody>
      </p:sp>
      <p:sp>
        <p:nvSpPr>
          <p:cNvPr id="39955" name="任意多边形 9"/>
          <p:cNvSpPr>
            <a:spLocks noChangeArrowheads="1"/>
          </p:cNvSpPr>
          <p:nvPr/>
        </p:nvSpPr>
        <p:spPr bwMode="auto">
          <a:xfrm>
            <a:off x="60325" y="0"/>
            <a:ext cx="12131675" cy="1355725"/>
          </a:xfrm>
          <a:custGeom>
            <a:avLst/>
            <a:gdLst>
              <a:gd name="T0" fmla="*/ 2796763 w 12131410"/>
              <a:gd name="T1" fmla="*/ 0 h 1356360"/>
              <a:gd name="T2" fmla="*/ 12133794 w 12131410"/>
              <a:gd name="T3" fmla="*/ 0 h 1356360"/>
              <a:gd name="T4" fmla="*/ 12133794 w 12131410"/>
              <a:gd name="T5" fmla="*/ 1350655 h 1356360"/>
              <a:gd name="T6" fmla="*/ 1918560 w 12131410"/>
              <a:gd name="T7" fmla="*/ 1350655 h 1356360"/>
              <a:gd name="T8" fmla="*/ 0 w 12131410"/>
              <a:gd name="T9" fmla="*/ 1350655 h 1356360"/>
              <a:gd name="T10" fmla="*/ 0 60000 65536"/>
              <a:gd name="T11" fmla="*/ 0 60000 65536"/>
              <a:gd name="T12" fmla="*/ 0 60000 65536"/>
              <a:gd name="T13" fmla="*/ 0 60000 65536"/>
              <a:gd name="T14" fmla="*/ 0 60000 65536"/>
              <a:gd name="T15" fmla="*/ 0 w 12131410"/>
              <a:gd name="T16" fmla="*/ 0 h 1356360"/>
              <a:gd name="T17" fmla="*/ 12131410 w 12131410"/>
              <a:gd name="T18" fmla="*/ 1356360 h 1356360"/>
            </a:gdLst>
            <a:ahLst/>
            <a:cxnLst>
              <a:cxn ang="T10">
                <a:pos x="T0" y="T1"/>
              </a:cxn>
              <a:cxn ang="T11">
                <a:pos x="T2" y="T3"/>
              </a:cxn>
              <a:cxn ang="T12">
                <a:pos x="T4" y="T5"/>
              </a:cxn>
              <a:cxn ang="T13">
                <a:pos x="T6" y="T7"/>
              </a:cxn>
              <a:cxn ang="T14">
                <a:pos x="T8" y="T9"/>
              </a:cxn>
            </a:cxnLst>
            <a:rect l="T15" t="T16" r="T17" b="T18"/>
            <a:pathLst>
              <a:path w="12131410" h="1356360">
                <a:moveTo>
                  <a:pt x="2796214" y="0"/>
                </a:moveTo>
                <a:lnTo>
                  <a:pt x="12131410" y="0"/>
                </a:lnTo>
                <a:lnTo>
                  <a:pt x="12131410" y="1356360"/>
                </a:lnTo>
                <a:lnTo>
                  <a:pt x="1918182" y="1356360"/>
                </a:lnTo>
                <a:lnTo>
                  <a:pt x="0" y="1356360"/>
                </a:lnTo>
                <a:lnTo>
                  <a:pt x="2796214" y="0"/>
                </a:lnTo>
                <a:close/>
              </a:path>
            </a:pathLst>
          </a:custGeom>
          <a:gradFill rotWithShape="1">
            <a:gsLst>
              <a:gs pos="0">
                <a:srgbClr val="00505D"/>
              </a:gs>
              <a:gs pos="100000">
                <a:srgbClr val="0095AE"/>
              </a:gs>
            </a:gsLst>
            <a:lin ang="9000000" scaled="1"/>
          </a:gradFill>
          <a:ln>
            <a:noFill/>
          </a:ln>
          <a:extLst>
            <a:ext uri="{91240B29-F687-4F45-9708-019B960494DF}">
              <a14:hiddenLine xmlns:a14="http://schemas.microsoft.com/office/drawing/2010/main" w="12700" cap="flat" cmpd="sng">
                <a:solidFill>
                  <a:srgbClr val="000000"/>
                </a:solidFill>
                <a:bevel/>
                <a:headEnd/>
                <a:tailEnd/>
              </a14:hiddenLine>
            </a:ext>
          </a:extLst>
        </p:spPr>
        <p:txBody>
          <a:bodyPr anchor="ctr"/>
          <a:lstStyle/>
          <a:p>
            <a:endParaRPr lang="zh-CN" altLang="en-US"/>
          </a:p>
        </p:txBody>
      </p:sp>
      <p:sp>
        <p:nvSpPr>
          <p:cNvPr id="39956" name="任意多边形 11"/>
          <p:cNvSpPr>
            <a:spLocks noChangeArrowheads="1"/>
          </p:cNvSpPr>
          <p:nvPr/>
        </p:nvSpPr>
        <p:spPr bwMode="auto">
          <a:xfrm>
            <a:off x="0" y="1355725"/>
            <a:ext cx="1978025" cy="1979613"/>
          </a:xfrm>
          <a:custGeom>
            <a:avLst/>
            <a:gdLst>
              <a:gd name="T0" fmla="*/ 60384 w 1978773"/>
              <a:gd name="T1" fmla="*/ 0 h 1978773"/>
              <a:gd name="T2" fmla="*/ 1972051 w 1978773"/>
              <a:gd name="T3" fmla="*/ 0 h 1978773"/>
              <a:gd name="T4" fmla="*/ 0 w 1978773"/>
              <a:gd name="T5" fmla="*/ 1986345 h 1978773"/>
              <a:gd name="T6" fmla="*/ 0 w 1978773"/>
              <a:gd name="T7" fmla="*/ 60825 h 1978773"/>
              <a:gd name="T8" fmla="*/ 0 60000 65536"/>
              <a:gd name="T9" fmla="*/ 0 60000 65536"/>
              <a:gd name="T10" fmla="*/ 0 60000 65536"/>
              <a:gd name="T11" fmla="*/ 0 60000 65536"/>
              <a:gd name="T12" fmla="*/ 0 w 1978773"/>
              <a:gd name="T13" fmla="*/ 0 h 1978773"/>
              <a:gd name="T14" fmla="*/ 1978773 w 1978773"/>
              <a:gd name="T15" fmla="*/ 1978773 h 1978773"/>
            </a:gdLst>
            <a:ahLst/>
            <a:cxnLst>
              <a:cxn ang="T8">
                <a:pos x="T0" y="T1"/>
              </a:cxn>
              <a:cxn ang="T9">
                <a:pos x="T2" y="T3"/>
              </a:cxn>
              <a:cxn ang="T10">
                <a:pos x="T4" y="T5"/>
              </a:cxn>
              <a:cxn ang="T11">
                <a:pos x="T6" y="T7"/>
              </a:cxn>
            </a:cxnLst>
            <a:rect l="T12" t="T13" r="T14" b="T15"/>
            <a:pathLst>
              <a:path w="1978773" h="1978773">
                <a:moveTo>
                  <a:pt x="60591" y="0"/>
                </a:moveTo>
                <a:lnTo>
                  <a:pt x="1978773" y="0"/>
                </a:lnTo>
                <a:lnTo>
                  <a:pt x="0" y="1978773"/>
                </a:lnTo>
                <a:lnTo>
                  <a:pt x="0" y="60591"/>
                </a:lnTo>
                <a:lnTo>
                  <a:pt x="60591" y="0"/>
                </a:lnTo>
                <a:close/>
              </a:path>
            </a:pathLst>
          </a:custGeom>
          <a:solidFill>
            <a:srgbClr val="00505D"/>
          </a:solidFill>
          <a:ln>
            <a:noFill/>
          </a:ln>
          <a:extLst>
            <a:ext uri="{91240B29-F687-4F45-9708-019B960494DF}">
              <a14:hiddenLine xmlns:a14="http://schemas.microsoft.com/office/drawing/2010/main" w="12700" cap="flat" cmpd="sng">
                <a:solidFill>
                  <a:srgbClr val="000000"/>
                </a:solidFill>
                <a:bevel/>
                <a:headEnd/>
                <a:tailEnd/>
              </a14:hiddenLine>
            </a:ext>
          </a:extLst>
        </p:spPr>
        <p:txBody>
          <a:bodyPr anchor="ctr"/>
          <a:lstStyle/>
          <a:p>
            <a:endParaRPr lang="zh-CN" altLang="en-US"/>
          </a:p>
        </p:txBody>
      </p:sp>
      <p:sp>
        <p:nvSpPr>
          <p:cNvPr id="39957" name="文本框 12"/>
          <p:cNvSpPr>
            <a:spLocks noChangeArrowheads="1"/>
          </p:cNvSpPr>
          <p:nvPr/>
        </p:nvSpPr>
        <p:spPr bwMode="auto">
          <a:xfrm>
            <a:off x="3036888" y="293688"/>
            <a:ext cx="8586787" cy="769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r>
              <a:rPr lang="zh-CN" altLang="en-US" sz="4400" b="1">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技术创新</a:t>
            </a:r>
          </a:p>
        </p:txBody>
      </p:sp>
    </p:spTree>
  </p:cSld>
  <p:clrMapOvr>
    <a:masterClrMapping/>
  </p:clrMapOvr>
  <p:transition spd="slow">
    <p:wheel spokes="1"/>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文本框 30"/>
          <p:cNvSpPr>
            <a:spLocks noChangeArrowheads="1"/>
          </p:cNvSpPr>
          <p:nvPr/>
        </p:nvSpPr>
        <p:spPr bwMode="auto">
          <a:xfrm rot="2700000">
            <a:off x="4782344" y="1835944"/>
            <a:ext cx="6310312" cy="315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r>
              <a:rPr lang="en-US" altLang="zh-CN" sz="19900">
                <a:solidFill>
                  <a:srgbClr val="BFBFBF"/>
                </a:solidFill>
                <a:latin typeface="Impact" panose="020B0806030902050204" pitchFamily="34" charset="0"/>
                <a:sym typeface="Impact" panose="020B0806030902050204" pitchFamily="34" charset="0"/>
              </a:rPr>
              <a:t>THREE</a:t>
            </a:r>
            <a:endParaRPr lang="zh-CN" altLang="en-US" sz="19900">
              <a:solidFill>
                <a:srgbClr val="BFBFBF"/>
              </a:solidFill>
              <a:latin typeface="Impact" panose="020B0806030902050204" pitchFamily="34" charset="0"/>
              <a:sym typeface="Impact" panose="020B0806030902050204" pitchFamily="34" charset="0"/>
            </a:endParaRPr>
          </a:p>
        </p:txBody>
      </p:sp>
      <p:pic>
        <p:nvPicPr>
          <p:cNvPr id="41987" name="图片 29"/>
          <p:cNvPicPr preferRelativeResize="0">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5730875" cy="573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88" name="图片 27"/>
          <p:cNvPicPr preferRelativeResize="0">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81050" y="2981325"/>
            <a:ext cx="7753350" cy="3884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989" name="任意多边形 21"/>
          <p:cNvSpPr>
            <a:spLocks noChangeArrowheads="1"/>
          </p:cNvSpPr>
          <p:nvPr/>
        </p:nvSpPr>
        <p:spPr bwMode="auto">
          <a:xfrm rot="-2700000">
            <a:off x="-966788" y="3975100"/>
            <a:ext cx="5999163" cy="1357313"/>
          </a:xfrm>
          <a:custGeom>
            <a:avLst/>
            <a:gdLst>
              <a:gd name="T0" fmla="*/ 5975485 w 6002129"/>
              <a:gd name="T1" fmla="*/ 0 h 1356360"/>
              <a:gd name="T2" fmla="*/ 5975485 w 6002129"/>
              <a:gd name="T3" fmla="*/ 1364961 h 1356360"/>
              <a:gd name="T4" fmla="*/ 548024 w 6002129"/>
              <a:gd name="T5" fmla="*/ 1364961 h 1356360"/>
              <a:gd name="T6" fmla="*/ 0 w 6002129"/>
              <a:gd name="T7" fmla="*/ 811004 h 1356360"/>
              <a:gd name="T8" fmla="*/ 802317 w 6002129"/>
              <a:gd name="T9" fmla="*/ 0 h 1356360"/>
              <a:gd name="T10" fmla="*/ 0 60000 65536"/>
              <a:gd name="T11" fmla="*/ 0 60000 65536"/>
              <a:gd name="T12" fmla="*/ 0 60000 65536"/>
              <a:gd name="T13" fmla="*/ 0 60000 65536"/>
              <a:gd name="T14" fmla="*/ 0 60000 65536"/>
              <a:gd name="T15" fmla="*/ 0 w 6002129"/>
              <a:gd name="T16" fmla="*/ 0 h 1356360"/>
              <a:gd name="T17" fmla="*/ 6002129 w 6002129"/>
              <a:gd name="T18" fmla="*/ 1356360 h 1356360"/>
            </a:gdLst>
            <a:ahLst/>
            <a:cxnLst>
              <a:cxn ang="T10">
                <a:pos x="T0" y="T1"/>
              </a:cxn>
              <a:cxn ang="T11">
                <a:pos x="T2" y="T3"/>
              </a:cxn>
              <a:cxn ang="T12">
                <a:pos x="T4" y="T5"/>
              </a:cxn>
              <a:cxn ang="T13">
                <a:pos x="T6" y="T7"/>
              </a:cxn>
              <a:cxn ang="T14">
                <a:pos x="T8" y="T9"/>
              </a:cxn>
            </a:cxnLst>
            <a:rect l="T15" t="T16" r="T17" b="T18"/>
            <a:pathLst>
              <a:path w="6002129" h="1356360">
                <a:moveTo>
                  <a:pt x="6002129" y="0"/>
                </a:moveTo>
                <a:lnTo>
                  <a:pt x="6002129" y="1356360"/>
                </a:lnTo>
                <a:lnTo>
                  <a:pt x="550467" y="1356360"/>
                </a:lnTo>
                <a:lnTo>
                  <a:pt x="0" y="805894"/>
                </a:lnTo>
                <a:lnTo>
                  <a:pt x="805894" y="0"/>
                </a:lnTo>
                <a:lnTo>
                  <a:pt x="6002129" y="0"/>
                </a:lnTo>
                <a:close/>
              </a:path>
            </a:pathLst>
          </a:custGeom>
          <a:solidFill>
            <a:srgbClr val="00505D"/>
          </a:solidFill>
          <a:ln>
            <a:noFill/>
          </a:ln>
          <a:extLst>
            <a:ext uri="{91240B29-F687-4F45-9708-019B960494DF}">
              <a14:hiddenLine xmlns:a14="http://schemas.microsoft.com/office/drawing/2010/main" w="12700" cap="flat" cmpd="sng">
                <a:solidFill>
                  <a:srgbClr val="000000"/>
                </a:solidFill>
                <a:bevel/>
                <a:headEnd/>
                <a:tailEnd/>
              </a14:hiddenLine>
            </a:ext>
          </a:extLst>
        </p:spPr>
        <p:txBody>
          <a:bodyPr anchor="ctr"/>
          <a:lstStyle/>
          <a:p>
            <a:endParaRPr lang="zh-CN" altLang="en-US"/>
          </a:p>
        </p:txBody>
      </p:sp>
      <p:sp>
        <p:nvSpPr>
          <p:cNvPr id="41990" name="任意多边形 15"/>
          <p:cNvSpPr>
            <a:spLocks noChangeArrowheads="1"/>
          </p:cNvSpPr>
          <p:nvPr/>
        </p:nvSpPr>
        <p:spPr bwMode="auto">
          <a:xfrm rot="-2700000">
            <a:off x="6362700" y="377825"/>
            <a:ext cx="1355725" cy="8162925"/>
          </a:xfrm>
          <a:custGeom>
            <a:avLst/>
            <a:gdLst>
              <a:gd name="T0" fmla="*/ 1350638 w 1356362"/>
              <a:gd name="T1" fmla="*/ 6797067 h 8164386"/>
              <a:gd name="T2" fmla="*/ 1350637 w 1356362"/>
              <a:gd name="T3" fmla="*/ 8151248 h 8164386"/>
              <a:gd name="T4" fmla="*/ 0 w 1356362"/>
              <a:gd name="T5" fmla="*/ 6797067 h 8164386"/>
              <a:gd name="T6" fmla="*/ 1350638 w 1356362"/>
              <a:gd name="T7" fmla="*/ 1354177 h 8164386"/>
              <a:gd name="T8" fmla="*/ 1350639 w 1356362"/>
              <a:gd name="T9" fmla="*/ 6797067 h 8164386"/>
              <a:gd name="T10" fmla="*/ 1 w 1356362"/>
              <a:gd name="T11" fmla="*/ 6797067 h 8164386"/>
              <a:gd name="T12" fmla="*/ 1 w 1356362"/>
              <a:gd name="T13" fmla="*/ 1354177 h 8164386"/>
              <a:gd name="T14" fmla="*/ 0 w 1356362"/>
              <a:gd name="T15" fmla="*/ 1354177 h 8164386"/>
              <a:gd name="T16" fmla="*/ 0 w 1356362"/>
              <a:gd name="T17" fmla="*/ 0 h 8164386"/>
              <a:gd name="T18" fmla="*/ 1350637 w 1356362"/>
              <a:gd name="T19" fmla="*/ 1354177 h 816438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356362"/>
              <a:gd name="T31" fmla="*/ 0 h 8164386"/>
              <a:gd name="T32" fmla="*/ 1356362 w 1356362"/>
              <a:gd name="T33" fmla="*/ 8164386 h 816438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356362" h="8164386">
                <a:moveTo>
                  <a:pt x="1356361" y="6808025"/>
                </a:moveTo>
                <a:cubicBezTo>
                  <a:pt x="1356361" y="7260145"/>
                  <a:pt x="1356360" y="7712265"/>
                  <a:pt x="1356360" y="8164386"/>
                </a:cubicBezTo>
                <a:lnTo>
                  <a:pt x="0" y="6808025"/>
                </a:lnTo>
                <a:lnTo>
                  <a:pt x="1356361" y="6808025"/>
                </a:lnTo>
                <a:close/>
                <a:moveTo>
                  <a:pt x="1356361" y="1356360"/>
                </a:moveTo>
                <a:lnTo>
                  <a:pt x="1356362" y="6808025"/>
                </a:lnTo>
                <a:lnTo>
                  <a:pt x="1" y="6808025"/>
                </a:lnTo>
                <a:lnTo>
                  <a:pt x="1" y="1356360"/>
                </a:lnTo>
                <a:lnTo>
                  <a:pt x="0" y="1356360"/>
                </a:lnTo>
                <a:lnTo>
                  <a:pt x="0" y="0"/>
                </a:lnTo>
                <a:lnTo>
                  <a:pt x="1356360" y="1356360"/>
                </a:lnTo>
                <a:lnTo>
                  <a:pt x="1356361" y="1356360"/>
                </a:lnTo>
                <a:close/>
              </a:path>
            </a:pathLst>
          </a:custGeom>
          <a:gradFill rotWithShape="1">
            <a:gsLst>
              <a:gs pos="0">
                <a:srgbClr val="0095AE"/>
              </a:gs>
              <a:gs pos="100000">
                <a:srgbClr val="00505D"/>
              </a:gs>
            </a:gsLst>
            <a:lin ang="9000000" scaled="1"/>
          </a:gradFill>
          <a:ln>
            <a:noFill/>
          </a:ln>
          <a:extLst>
            <a:ext uri="{91240B29-F687-4F45-9708-019B960494DF}">
              <a14:hiddenLine xmlns:a14="http://schemas.microsoft.com/office/drawing/2010/main" w="12700" cap="flat" cmpd="sng">
                <a:solidFill>
                  <a:srgbClr val="000000"/>
                </a:solidFill>
                <a:bevel/>
                <a:headEnd/>
                <a:tailEnd/>
              </a14:hiddenLine>
            </a:ext>
          </a:extLst>
        </p:spPr>
        <p:txBody>
          <a:bodyPr anchor="ctr"/>
          <a:lstStyle/>
          <a:p>
            <a:endParaRPr lang="zh-CN" altLang="en-US"/>
          </a:p>
        </p:txBody>
      </p:sp>
      <p:sp>
        <p:nvSpPr>
          <p:cNvPr id="41991" name="任意多边形 19"/>
          <p:cNvSpPr>
            <a:spLocks noChangeArrowheads="1"/>
          </p:cNvSpPr>
          <p:nvPr/>
        </p:nvSpPr>
        <p:spPr bwMode="auto">
          <a:xfrm rot="-2700000">
            <a:off x="9358313" y="4337050"/>
            <a:ext cx="3881437" cy="1355725"/>
          </a:xfrm>
          <a:custGeom>
            <a:avLst/>
            <a:gdLst>
              <a:gd name="T0" fmla="*/ 3881156 w 3881472"/>
              <a:gd name="T1" fmla="*/ 0 h 1356360"/>
              <a:gd name="T2" fmla="*/ 2524905 w 3881472"/>
              <a:gd name="T3" fmla="*/ 1350655 h 1356360"/>
              <a:gd name="T4" fmla="*/ 0 w 3881472"/>
              <a:gd name="T5" fmla="*/ 1350655 h 1356360"/>
              <a:gd name="T6" fmla="*/ 1 w 3881472"/>
              <a:gd name="T7" fmla="*/ 0 h 1356360"/>
              <a:gd name="T8" fmla="*/ 0 60000 65536"/>
              <a:gd name="T9" fmla="*/ 0 60000 65536"/>
              <a:gd name="T10" fmla="*/ 0 60000 65536"/>
              <a:gd name="T11" fmla="*/ 0 60000 65536"/>
              <a:gd name="T12" fmla="*/ 0 w 3881472"/>
              <a:gd name="T13" fmla="*/ 0 h 1356360"/>
              <a:gd name="T14" fmla="*/ 3881472 w 3881472"/>
              <a:gd name="T15" fmla="*/ 1356360 h 1356360"/>
            </a:gdLst>
            <a:ahLst/>
            <a:cxnLst>
              <a:cxn ang="T8">
                <a:pos x="T0" y="T1"/>
              </a:cxn>
              <a:cxn ang="T9">
                <a:pos x="T2" y="T3"/>
              </a:cxn>
              <a:cxn ang="T10">
                <a:pos x="T4" y="T5"/>
              </a:cxn>
              <a:cxn ang="T11">
                <a:pos x="T6" y="T7"/>
              </a:cxn>
            </a:cxnLst>
            <a:rect l="T12" t="T13" r="T14" b="T15"/>
            <a:pathLst>
              <a:path w="3881472" h="1356360">
                <a:moveTo>
                  <a:pt x="3881472" y="0"/>
                </a:moveTo>
                <a:lnTo>
                  <a:pt x="2525112" y="1356360"/>
                </a:lnTo>
                <a:lnTo>
                  <a:pt x="0" y="1356360"/>
                </a:lnTo>
                <a:lnTo>
                  <a:pt x="1" y="0"/>
                </a:lnTo>
                <a:lnTo>
                  <a:pt x="3881472" y="0"/>
                </a:lnTo>
                <a:close/>
              </a:path>
            </a:pathLst>
          </a:custGeom>
          <a:solidFill>
            <a:srgbClr val="00505D"/>
          </a:solidFill>
          <a:ln>
            <a:noFill/>
          </a:ln>
          <a:extLst>
            <a:ext uri="{91240B29-F687-4F45-9708-019B960494DF}">
              <a14:hiddenLine xmlns:a14="http://schemas.microsoft.com/office/drawing/2010/main" w="12700" cap="flat" cmpd="sng">
                <a:solidFill>
                  <a:srgbClr val="000000"/>
                </a:solidFill>
                <a:bevel/>
                <a:headEnd/>
                <a:tailEnd/>
              </a14:hiddenLine>
            </a:ext>
          </a:extLst>
        </p:spPr>
        <p:txBody>
          <a:bodyPr anchor="ctr"/>
          <a:lstStyle/>
          <a:p>
            <a:endParaRPr lang="zh-CN" altLang="en-US"/>
          </a:p>
        </p:txBody>
      </p:sp>
      <p:sp>
        <p:nvSpPr>
          <p:cNvPr id="41992" name="文本框 31"/>
          <p:cNvSpPr>
            <a:spLocks noChangeArrowheads="1"/>
          </p:cNvSpPr>
          <p:nvPr/>
        </p:nvSpPr>
        <p:spPr bwMode="auto">
          <a:xfrm>
            <a:off x="6902450" y="760413"/>
            <a:ext cx="4140200" cy="707886"/>
          </a:xfrm>
          <a:prstGeom prst="rect">
            <a:avLst/>
          </a:prstGeom>
          <a:noFill/>
          <a:ln>
            <a:noFill/>
          </a:ln>
          <a:effectLst>
            <a:outerShdw blurRad="50800" dist="50800" dir="5400000" algn="ctr" rotWithShape="0">
              <a:srgbClr val="000000">
                <a:alpha val="43137"/>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None/>
              <a:defRPr/>
            </a:pPr>
            <a:r>
              <a:rPr lang="zh-CN" altLang="en-US" sz="4000" b="1" dirty="0">
                <a:solidFill>
                  <a:srgbClr val="C30061"/>
                </a:solidFill>
                <a:latin typeface="微软雅黑" panose="020B0503020204020204" pitchFamily="34" charset="-122"/>
                <a:ea typeface="微软雅黑" panose="020B0503020204020204" pitchFamily="34" charset="-122"/>
                <a:sym typeface="微软雅黑" panose="020B0503020204020204" pitchFamily="34" charset="-122"/>
              </a:rPr>
              <a:t>设计艺术</a:t>
            </a:r>
          </a:p>
        </p:txBody>
      </p:sp>
      <p:sp>
        <p:nvSpPr>
          <p:cNvPr id="41993" name="Lorem Ipsum"/>
          <p:cNvSpPr>
            <a:spLocks noChangeArrowheads="1"/>
          </p:cNvSpPr>
          <p:nvPr/>
        </p:nvSpPr>
        <p:spPr bwMode="auto">
          <a:xfrm>
            <a:off x="6905625" y="1530350"/>
            <a:ext cx="5156200" cy="619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bevel/>
                <a:headEnd/>
                <a:tailEnd/>
              </a14:hiddenLine>
            </a:ext>
          </a:extLst>
        </p:spPr>
        <p:txBody>
          <a:bodyPr lIns="72000" tIns="32399" rIns="72000" bIns="32399">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spcAft>
                <a:spcPts val="600"/>
              </a:spcAft>
              <a:buFont typeface="Arial" panose="020B0604020202020204" pitchFamily="34" charset="0"/>
              <a:buNone/>
            </a:pPr>
            <a:r>
              <a:rPr lang="en-US" altLang="zh-CN" sz="1200">
                <a:solidFill>
                  <a:srgbClr val="7F7F7F"/>
                </a:solidFill>
              </a:rPr>
              <a:t>Duis aute irure dolor in reprehenderit in voluptate velit esse cillum dolore eu fugiat nulla pariatur.  Excepteur sint occaecat cupidatat non proident, sunt in culpa qui officia deserunt mollit anim id est laborum.</a:t>
            </a:r>
          </a:p>
        </p:txBody>
      </p:sp>
    </p:spTree>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任意多边形 23"/>
          <p:cNvSpPr>
            <a:spLocks noChangeArrowheads="1"/>
          </p:cNvSpPr>
          <p:nvPr/>
        </p:nvSpPr>
        <p:spPr bwMode="auto">
          <a:xfrm rot="-2700000">
            <a:off x="-992188" y="100013"/>
            <a:ext cx="3516313" cy="1355725"/>
          </a:xfrm>
          <a:custGeom>
            <a:avLst/>
            <a:gdLst>
              <a:gd name="T0" fmla="*/ 2154090 w 3517610"/>
              <a:gd name="T1" fmla="*/ 0 h 1356360"/>
              <a:gd name="T2" fmla="*/ 2154090 w 3517610"/>
              <a:gd name="T3" fmla="*/ 1 h 1356360"/>
              <a:gd name="T4" fmla="*/ 3505952 w 3517610"/>
              <a:gd name="T5" fmla="*/ 1350655 h 1356360"/>
              <a:gd name="T6" fmla="*/ 2154090 w 3517610"/>
              <a:gd name="T7" fmla="*/ 1350655 h 1356360"/>
              <a:gd name="T8" fmla="*/ 0 w 3517610"/>
              <a:gd name="T9" fmla="*/ 1350655 h 1356360"/>
              <a:gd name="T10" fmla="*/ 1351865 w 3517610"/>
              <a:gd name="T11" fmla="*/ 0 h 1356360"/>
              <a:gd name="T12" fmla="*/ 2154088 w 3517610"/>
              <a:gd name="T13" fmla="*/ 0 h 1356360"/>
              <a:gd name="T14" fmla="*/ 0 60000 65536"/>
              <a:gd name="T15" fmla="*/ 0 60000 65536"/>
              <a:gd name="T16" fmla="*/ 0 60000 65536"/>
              <a:gd name="T17" fmla="*/ 0 60000 65536"/>
              <a:gd name="T18" fmla="*/ 0 60000 65536"/>
              <a:gd name="T19" fmla="*/ 0 60000 65536"/>
              <a:gd name="T20" fmla="*/ 0 60000 65536"/>
              <a:gd name="T21" fmla="*/ 0 w 3517610"/>
              <a:gd name="T22" fmla="*/ 0 h 1356360"/>
              <a:gd name="T23" fmla="*/ 3517610 w 3517610"/>
              <a:gd name="T24" fmla="*/ 1356360 h 135636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517610" h="1356360">
                <a:moveTo>
                  <a:pt x="2161251" y="0"/>
                </a:moveTo>
                <a:lnTo>
                  <a:pt x="2161251" y="1"/>
                </a:lnTo>
                <a:lnTo>
                  <a:pt x="3517610" y="1356360"/>
                </a:lnTo>
                <a:lnTo>
                  <a:pt x="2161251" y="1356360"/>
                </a:lnTo>
                <a:lnTo>
                  <a:pt x="0" y="1356360"/>
                </a:lnTo>
                <a:lnTo>
                  <a:pt x="1356360" y="0"/>
                </a:lnTo>
                <a:lnTo>
                  <a:pt x="2161250" y="0"/>
                </a:lnTo>
                <a:lnTo>
                  <a:pt x="2161251" y="0"/>
                </a:lnTo>
                <a:close/>
              </a:path>
            </a:pathLst>
          </a:custGeom>
          <a:gradFill rotWithShape="1">
            <a:gsLst>
              <a:gs pos="0">
                <a:srgbClr val="0095AE"/>
              </a:gs>
              <a:gs pos="100000">
                <a:srgbClr val="00505D"/>
              </a:gs>
            </a:gsLst>
            <a:lin ang="9000000" scaled="1"/>
          </a:gradFill>
          <a:ln>
            <a:noFill/>
          </a:ln>
          <a:extLst>
            <a:ext uri="{91240B29-F687-4F45-9708-019B960494DF}">
              <a14:hiddenLine xmlns:a14="http://schemas.microsoft.com/office/drawing/2010/main" w="12700" cap="flat" cmpd="sng">
                <a:solidFill>
                  <a:srgbClr val="000000"/>
                </a:solidFill>
                <a:bevel/>
                <a:headEnd/>
                <a:tailEnd/>
              </a14:hiddenLine>
            </a:ext>
          </a:extLst>
        </p:spPr>
        <p:txBody>
          <a:bodyPr anchor="ctr"/>
          <a:lstStyle/>
          <a:p>
            <a:endParaRPr lang="zh-CN" altLang="en-US"/>
          </a:p>
        </p:txBody>
      </p:sp>
      <p:sp>
        <p:nvSpPr>
          <p:cNvPr id="43011" name="任意多边形 12"/>
          <p:cNvSpPr>
            <a:spLocks noChangeArrowheads="1"/>
          </p:cNvSpPr>
          <p:nvPr/>
        </p:nvSpPr>
        <p:spPr bwMode="auto">
          <a:xfrm rot="-2700000">
            <a:off x="1652588" y="360363"/>
            <a:ext cx="1355725" cy="911225"/>
          </a:xfrm>
          <a:custGeom>
            <a:avLst/>
            <a:gdLst>
              <a:gd name="T0" fmla="*/ 1350655 w 1356360"/>
              <a:gd name="T1" fmla="*/ 0 h 911822"/>
              <a:gd name="T2" fmla="*/ 1350655 w 1356360"/>
              <a:gd name="T3" fmla="*/ 906463 h 911822"/>
              <a:gd name="T4" fmla="*/ 0 w 1356360"/>
              <a:gd name="T5" fmla="*/ 906463 h 911822"/>
              <a:gd name="T6" fmla="*/ 0 w 1356360"/>
              <a:gd name="T7" fmla="*/ 0 h 911822"/>
              <a:gd name="T8" fmla="*/ 1350655 w 1356360"/>
              <a:gd name="T9" fmla="*/ 0 h 911822"/>
              <a:gd name="T10" fmla="*/ 0 60000 65536"/>
              <a:gd name="T11" fmla="*/ 0 60000 65536"/>
              <a:gd name="T12" fmla="*/ 0 60000 65536"/>
              <a:gd name="T13" fmla="*/ 0 60000 65536"/>
              <a:gd name="T14" fmla="*/ 0 60000 65536"/>
              <a:gd name="T15" fmla="*/ 0 w 1356360"/>
              <a:gd name="T16" fmla="*/ 0 h 911822"/>
              <a:gd name="T17" fmla="*/ 1356360 w 1356360"/>
              <a:gd name="T18" fmla="*/ 911822 h 911822"/>
            </a:gdLst>
            <a:ahLst/>
            <a:cxnLst>
              <a:cxn ang="T10">
                <a:pos x="T0" y="T1"/>
              </a:cxn>
              <a:cxn ang="T11">
                <a:pos x="T2" y="T3"/>
              </a:cxn>
              <a:cxn ang="T12">
                <a:pos x="T4" y="T5"/>
              </a:cxn>
              <a:cxn ang="T13">
                <a:pos x="T6" y="T7"/>
              </a:cxn>
              <a:cxn ang="T14">
                <a:pos x="T8" y="T9"/>
              </a:cxn>
            </a:cxnLst>
            <a:rect l="T15" t="T16" r="T17" b="T18"/>
            <a:pathLst>
              <a:path w="1356360" h="911822">
                <a:moveTo>
                  <a:pt x="1356360" y="0"/>
                </a:moveTo>
                <a:lnTo>
                  <a:pt x="1356360" y="911822"/>
                </a:lnTo>
                <a:lnTo>
                  <a:pt x="0" y="911822"/>
                </a:lnTo>
                <a:lnTo>
                  <a:pt x="0" y="0"/>
                </a:lnTo>
                <a:lnTo>
                  <a:pt x="1356360" y="0"/>
                </a:lnTo>
                <a:close/>
              </a:path>
            </a:pathLst>
          </a:custGeom>
          <a:solidFill>
            <a:srgbClr val="00505D"/>
          </a:solidFill>
          <a:ln>
            <a:noFill/>
          </a:ln>
          <a:extLst>
            <a:ext uri="{91240B29-F687-4F45-9708-019B960494DF}">
              <a14:hiddenLine xmlns:a14="http://schemas.microsoft.com/office/drawing/2010/main" w="12700" cap="flat" cmpd="sng">
                <a:solidFill>
                  <a:srgbClr val="000000"/>
                </a:solidFill>
                <a:bevel/>
                <a:headEnd/>
                <a:tailEnd/>
              </a14:hiddenLine>
            </a:ext>
          </a:extLst>
        </p:spPr>
        <p:txBody>
          <a:bodyPr anchor="ctr"/>
          <a:lstStyle/>
          <a:p>
            <a:endParaRPr lang="zh-CN" altLang="en-US"/>
          </a:p>
        </p:txBody>
      </p:sp>
      <p:sp>
        <p:nvSpPr>
          <p:cNvPr id="43012" name="任意多边形 16"/>
          <p:cNvSpPr>
            <a:spLocks noChangeArrowheads="1"/>
          </p:cNvSpPr>
          <p:nvPr/>
        </p:nvSpPr>
        <p:spPr bwMode="auto">
          <a:xfrm>
            <a:off x="4352925" y="0"/>
            <a:ext cx="7839075" cy="1355725"/>
          </a:xfrm>
          <a:custGeom>
            <a:avLst/>
            <a:gdLst>
              <a:gd name="T0" fmla="*/ 1355946 w 7839342"/>
              <a:gd name="T1" fmla="*/ 0 h 1356360"/>
              <a:gd name="T2" fmla="*/ 7836938 w 7839342"/>
              <a:gd name="T3" fmla="*/ 0 h 1356360"/>
              <a:gd name="T4" fmla="*/ 7836938 w 7839342"/>
              <a:gd name="T5" fmla="*/ 1350655 h 1356360"/>
              <a:gd name="T6" fmla="*/ 0 w 7839342"/>
              <a:gd name="T7" fmla="*/ 1350655 h 1356360"/>
              <a:gd name="T8" fmla="*/ 1355946 w 7839342"/>
              <a:gd name="T9" fmla="*/ 0 h 1356360"/>
              <a:gd name="T10" fmla="*/ 0 60000 65536"/>
              <a:gd name="T11" fmla="*/ 0 60000 65536"/>
              <a:gd name="T12" fmla="*/ 0 60000 65536"/>
              <a:gd name="T13" fmla="*/ 0 60000 65536"/>
              <a:gd name="T14" fmla="*/ 0 60000 65536"/>
              <a:gd name="T15" fmla="*/ 0 w 7839342"/>
              <a:gd name="T16" fmla="*/ 0 h 1356360"/>
              <a:gd name="T17" fmla="*/ 7839342 w 7839342"/>
              <a:gd name="T18" fmla="*/ 1356360 h 1356360"/>
            </a:gdLst>
            <a:ahLst/>
            <a:cxnLst>
              <a:cxn ang="T10">
                <a:pos x="T0" y="T1"/>
              </a:cxn>
              <a:cxn ang="T11">
                <a:pos x="T2" y="T3"/>
              </a:cxn>
              <a:cxn ang="T12">
                <a:pos x="T4" y="T5"/>
              </a:cxn>
              <a:cxn ang="T13">
                <a:pos x="T6" y="T7"/>
              </a:cxn>
              <a:cxn ang="T14">
                <a:pos x="T8" y="T9"/>
              </a:cxn>
            </a:cxnLst>
            <a:rect l="T15" t="T16" r="T17" b="T18"/>
            <a:pathLst>
              <a:path w="7839342" h="1356360">
                <a:moveTo>
                  <a:pt x="1356360" y="0"/>
                </a:moveTo>
                <a:lnTo>
                  <a:pt x="7839342" y="0"/>
                </a:lnTo>
                <a:lnTo>
                  <a:pt x="7839342" y="1356360"/>
                </a:lnTo>
                <a:lnTo>
                  <a:pt x="0" y="1356360"/>
                </a:lnTo>
                <a:lnTo>
                  <a:pt x="1356360" y="0"/>
                </a:lnTo>
                <a:close/>
              </a:path>
            </a:pathLst>
          </a:custGeom>
          <a:solidFill>
            <a:srgbClr val="00505D"/>
          </a:solidFill>
          <a:ln>
            <a:noFill/>
          </a:ln>
          <a:extLst>
            <a:ext uri="{91240B29-F687-4F45-9708-019B960494DF}">
              <a14:hiddenLine xmlns:a14="http://schemas.microsoft.com/office/drawing/2010/main" w="12700" cap="flat" cmpd="sng">
                <a:solidFill>
                  <a:srgbClr val="000000"/>
                </a:solidFill>
                <a:bevel/>
                <a:headEnd/>
                <a:tailEnd/>
              </a14:hiddenLine>
            </a:ext>
          </a:extLst>
        </p:spPr>
        <p:txBody>
          <a:bodyPr anchor="ctr"/>
          <a:lstStyle/>
          <a:p>
            <a:endParaRPr lang="zh-CN" altLang="en-US"/>
          </a:p>
        </p:txBody>
      </p:sp>
      <p:sp>
        <p:nvSpPr>
          <p:cNvPr id="43013" name="任意多边形 28"/>
          <p:cNvSpPr>
            <a:spLocks noChangeArrowheads="1"/>
          </p:cNvSpPr>
          <p:nvPr/>
        </p:nvSpPr>
        <p:spPr bwMode="auto">
          <a:xfrm rot="2700000">
            <a:off x="3258343" y="-1013618"/>
            <a:ext cx="1357313" cy="3644900"/>
          </a:xfrm>
          <a:custGeom>
            <a:avLst/>
            <a:gdLst>
              <a:gd name="T0" fmla="*/ 0 w 1356360"/>
              <a:gd name="T1" fmla="*/ 1358239 h 3644340"/>
              <a:gd name="T2" fmla="*/ 1364961 w 1356360"/>
              <a:gd name="T3" fmla="*/ 0 h 3644340"/>
              <a:gd name="T4" fmla="*/ 1364961 w 1356360"/>
              <a:gd name="T5" fmla="*/ 2291148 h 3644340"/>
              <a:gd name="T6" fmla="*/ 0 w 1356360"/>
              <a:gd name="T7" fmla="*/ 3649383 h 3644340"/>
              <a:gd name="T8" fmla="*/ 0 60000 65536"/>
              <a:gd name="T9" fmla="*/ 0 60000 65536"/>
              <a:gd name="T10" fmla="*/ 0 60000 65536"/>
              <a:gd name="T11" fmla="*/ 0 60000 65536"/>
              <a:gd name="T12" fmla="*/ 0 w 1356360"/>
              <a:gd name="T13" fmla="*/ 0 h 3644340"/>
              <a:gd name="T14" fmla="*/ 1356360 w 1356360"/>
              <a:gd name="T15" fmla="*/ 3644340 h 3644340"/>
            </a:gdLst>
            <a:ahLst/>
            <a:cxnLst>
              <a:cxn ang="T8">
                <a:pos x="T0" y="T1"/>
              </a:cxn>
              <a:cxn ang="T9">
                <a:pos x="T2" y="T3"/>
              </a:cxn>
              <a:cxn ang="T10">
                <a:pos x="T4" y="T5"/>
              </a:cxn>
              <a:cxn ang="T11">
                <a:pos x="T6" y="T7"/>
              </a:cxn>
            </a:cxnLst>
            <a:rect l="T12" t="T13" r="T14" b="T15"/>
            <a:pathLst>
              <a:path w="1356360" h="3644340">
                <a:moveTo>
                  <a:pt x="0" y="1356360"/>
                </a:moveTo>
                <a:lnTo>
                  <a:pt x="1356360" y="0"/>
                </a:lnTo>
                <a:lnTo>
                  <a:pt x="1356360" y="2287980"/>
                </a:lnTo>
                <a:lnTo>
                  <a:pt x="0" y="3644340"/>
                </a:lnTo>
                <a:lnTo>
                  <a:pt x="0" y="1356360"/>
                </a:lnTo>
                <a:close/>
              </a:path>
            </a:pathLst>
          </a:custGeom>
          <a:gradFill rotWithShape="1">
            <a:gsLst>
              <a:gs pos="0">
                <a:srgbClr val="0095AE"/>
              </a:gs>
              <a:gs pos="100000">
                <a:srgbClr val="00505D"/>
              </a:gs>
            </a:gsLst>
            <a:lin ang="9000000" scaled="1"/>
          </a:gradFill>
          <a:ln>
            <a:noFill/>
          </a:ln>
          <a:extLst>
            <a:ext uri="{91240B29-F687-4F45-9708-019B960494DF}">
              <a14:hiddenLine xmlns:a14="http://schemas.microsoft.com/office/drawing/2010/main" w="12700" cap="flat" cmpd="sng">
                <a:solidFill>
                  <a:srgbClr val="000000"/>
                </a:solidFill>
                <a:bevel/>
                <a:headEnd/>
                <a:tailEnd/>
              </a14:hiddenLine>
            </a:ext>
          </a:extLst>
        </p:spPr>
        <p:txBody>
          <a:bodyPr anchor="ctr"/>
          <a:lstStyle/>
          <a:p>
            <a:endParaRPr lang="zh-CN" altLang="en-US"/>
          </a:p>
        </p:txBody>
      </p:sp>
      <p:sp>
        <p:nvSpPr>
          <p:cNvPr id="43014" name="文本框 29"/>
          <p:cNvSpPr>
            <a:spLocks noChangeArrowheads="1"/>
          </p:cNvSpPr>
          <p:nvPr/>
        </p:nvSpPr>
        <p:spPr bwMode="auto">
          <a:xfrm>
            <a:off x="5492750" y="355600"/>
            <a:ext cx="6684963"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r>
              <a:rPr lang="zh-CN" altLang="en-US" sz="36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来自</a:t>
            </a:r>
            <a:r>
              <a:rPr lang="en-US" altLang="zh-CN" sz="36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UI</a:t>
            </a:r>
            <a:r>
              <a:rPr lang="zh-CN" altLang="en-US" sz="36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层面的思考</a:t>
            </a:r>
          </a:p>
        </p:txBody>
      </p:sp>
      <p:sp>
        <p:nvSpPr>
          <p:cNvPr id="43015" name="Freeform 779"/>
          <p:cNvSpPr>
            <a:spLocks noChangeArrowheads="1"/>
          </p:cNvSpPr>
          <p:nvPr/>
        </p:nvSpPr>
        <p:spPr bwMode="auto">
          <a:xfrm>
            <a:off x="5630863" y="2828925"/>
            <a:ext cx="950912" cy="542925"/>
          </a:xfrm>
          <a:custGeom>
            <a:avLst/>
            <a:gdLst>
              <a:gd name="T0" fmla="*/ 2147483646 w 289"/>
              <a:gd name="T1" fmla="*/ 0 h 165"/>
              <a:gd name="T2" fmla="*/ 0 w 289"/>
              <a:gd name="T3" fmla="*/ 2147483646 h 165"/>
              <a:gd name="T4" fmla="*/ 2147483646 w 289"/>
              <a:gd name="T5" fmla="*/ 2147483646 h 165"/>
              <a:gd name="T6" fmla="*/ 2147483646 w 289"/>
              <a:gd name="T7" fmla="*/ 0 h 165"/>
              <a:gd name="T8" fmla="*/ 0 60000 65536"/>
              <a:gd name="T9" fmla="*/ 0 60000 65536"/>
              <a:gd name="T10" fmla="*/ 0 60000 65536"/>
              <a:gd name="T11" fmla="*/ 0 60000 65536"/>
              <a:gd name="T12" fmla="*/ 0 w 289"/>
              <a:gd name="T13" fmla="*/ 0 h 165"/>
              <a:gd name="T14" fmla="*/ 289 w 289"/>
              <a:gd name="T15" fmla="*/ 165 h 165"/>
            </a:gdLst>
            <a:ahLst/>
            <a:cxnLst>
              <a:cxn ang="T8">
                <a:pos x="T0" y="T1"/>
              </a:cxn>
              <a:cxn ang="T9">
                <a:pos x="T2" y="T3"/>
              </a:cxn>
              <a:cxn ang="T10">
                <a:pos x="T4" y="T5"/>
              </a:cxn>
              <a:cxn ang="T11">
                <a:pos x="T6" y="T7"/>
              </a:cxn>
            </a:cxnLst>
            <a:rect l="T12" t="T13" r="T14" b="T15"/>
            <a:pathLst>
              <a:path w="289" h="165">
                <a:moveTo>
                  <a:pt x="145" y="0"/>
                </a:moveTo>
                <a:lnTo>
                  <a:pt x="0" y="165"/>
                </a:lnTo>
                <a:lnTo>
                  <a:pt x="289" y="165"/>
                </a:lnTo>
                <a:lnTo>
                  <a:pt x="145" y="0"/>
                </a:lnTo>
                <a:close/>
              </a:path>
            </a:pathLst>
          </a:custGeom>
          <a:gradFill rotWithShape="1">
            <a:gsLst>
              <a:gs pos="0">
                <a:srgbClr val="0095AE"/>
              </a:gs>
              <a:gs pos="100000">
                <a:srgbClr val="00505D"/>
              </a:gs>
            </a:gsLst>
            <a:lin ang="9000000" scaled="1"/>
          </a:gradFill>
          <a:ln>
            <a:noFill/>
          </a:ln>
          <a:extLst>
            <a:ext uri="{91240B29-F687-4F45-9708-019B960494DF}">
              <a14:hiddenLine xmlns:a14="http://schemas.microsoft.com/office/drawing/2010/main" w="12700" cap="flat" cmpd="sng">
                <a:solidFill>
                  <a:srgbClr val="000000"/>
                </a:solidFill>
                <a:bevel/>
                <a:headEnd/>
                <a:tailEnd/>
              </a14:hiddenLine>
            </a:ext>
          </a:extLst>
        </p:spPr>
        <p:txBody>
          <a:bodyPr anchor="ctr"/>
          <a:lstStyle/>
          <a:p>
            <a:endParaRPr lang="zh-CN" altLang="en-US"/>
          </a:p>
        </p:txBody>
      </p:sp>
      <p:sp>
        <p:nvSpPr>
          <p:cNvPr id="43016" name="Freeform 780"/>
          <p:cNvSpPr>
            <a:spLocks noChangeArrowheads="1"/>
          </p:cNvSpPr>
          <p:nvPr/>
        </p:nvSpPr>
        <p:spPr bwMode="auto">
          <a:xfrm>
            <a:off x="4914900" y="3649663"/>
            <a:ext cx="2366963" cy="546100"/>
          </a:xfrm>
          <a:custGeom>
            <a:avLst/>
            <a:gdLst>
              <a:gd name="T0" fmla="*/ 0 w 720"/>
              <a:gd name="T1" fmla="*/ 2147483646 h 166"/>
              <a:gd name="T2" fmla="*/ 2147483646 w 720"/>
              <a:gd name="T3" fmla="*/ 2147483646 h 166"/>
              <a:gd name="T4" fmla="*/ 2147483646 w 720"/>
              <a:gd name="T5" fmla="*/ 0 h 166"/>
              <a:gd name="T6" fmla="*/ 2147483646 w 720"/>
              <a:gd name="T7" fmla="*/ 0 h 166"/>
              <a:gd name="T8" fmla="*/ 0 w 720"/>
              <a:gd name="T9" fmla="*/ 2147483646 h 166"/>
              <a:gd name="T10" fmla="*/ 0 60000 65536"/>
              <a:gd name="T11" fmla="*/ 0 60000 65536"/>
              <a:gd name="T12" fmla="*/ 0 60000 65536"/>
              <a:gd name="T13" fmla="*/ 0 60000 65536"/>
              <a:gd name="T14" fmla="*/ 0 60000 65536"/>
              <a:gd name="T15" fmla="*/ 0 w 720"/>
              <a:gd name="T16" fmla="*/ 0 h 166"/>
              <a:gd name="T17" fmla="*/ 720 w 720"/>
              <a:gd name="T18" fmla="*/ 166 h 166"/>
            </a:gdLst>
            <a:ahLst/>
            <a:cxnLst>
              <a:cxn ang="T10">
                <a:pos x="T0" y="T1"/>
              </a:cxn>
              <a:cxn ang="T11">
                <a:pos x="T2" y="T3"/>
              </a:cxn>
              <a:cxn ang="T12">
                <a:pos x="T4" y="T5"/>
              </a:cxn>
              <a:cxn ang="T13">
                <a:pos x="T6" y="T7"/>
              </a:cxn>
              <a:cxn ang="T14">
                <a:pos x="T8" y="T9"/>
              </a:cxn>
            </a:cxnLst>
            <a:rect l="T15" t="T16" r="T17" b="T18"/>
            <a:pathLst>
              <a:path w="720" h="166">
                <a:moveTo>
                  <a:pt x="0" y="166"/>
                </a:moveTo>
                <a:lnTo>
                  <a:pt x="720" y="166"/>
                </a:lnTo>
                <a:lnTo>
                  <a:pt x="576" y="0"/>
                </a:lnTo>
                <a:lnTo>
                  <a:pt x="144" y="0"/>
                </a:lnTo>
                <a:lnTo>
                  <a:pt x="0" y="166"/>
                </a:lnTo>
                <a:close/>
              </a:path>
            </a:pathLst>
          </a:custGeom>
          <a:gradFill rotWithShape="1">
            <a:gsLst>
              <a:gs pos="0">
                <a:srgbClr val="0095AE"/>
              </a:gs>
              <a:gs pos="100000">
                <a:srgbClr val="00505D"/>
              </a:gs>
            </a:gsLst>
            <a:lin ang="9000000" scaled="1"/>
          </a:gradFill>
          <a:ln>
            <a:noFill/>
          </a:ln>
          <a:extLst>
            <a:ext uri="{91240B29-F687-4F45-9708-019B960494DF}">
              <a14:hiddenLine xmlns:a14="http://schemas.microsoft.com/office/drawing/2010/main" w="12700" cap="flat" cmpd="sng">
                <a:solidFill>
                  <a:srgbClr val="000000"/>
                </a:solidFill>
                <a:bevel/>
                <a:headEnd/>
                <a:tailEnd/>
              </a14:hiddenLine>
            </a:ext>
          </a:extLst>
        </p:spPr>
        <p:txBody>
          <a:bodyPr anchor="ctr"/>
          <a:lstStyle/>
          <a:p>
            <a:endParaRPr lang="zh-CN" altLang="en-US"/>
          </a:p>
        </p:txBody>
      </p:sp>
      <p:sp>
        <p:nvSpPr>
          <p:cNvPr id="43017" name="Freeform 781"/>
          <p:cNvSpPr>
            <a:spLocks noChangeArrowheads="1"/>
          </p:cNvSpPr>
          <p:nvPr/>
        </p:nvSpPr>
        <p:spPr bwMode="auto">
          <a:xfrm>
            <a:off x="4194175" y="4475163"/>
            <a:ext cx="3808413" cy="527050"/>
          </a:xfrm>
          <a:custGeom>
            <a:avLst/>
            <a:gdLst>
              <a:gd name="T0" fmla="*/ 0 w 1158"/>
              <a:gd name="T1" fmla="*/ 2147483646 h 160"/>
              <a:gd name="T2" fmla="*/ 2147483646 w 1158"/>
              <a:gd name="T3" fmla="*/ 2147483646 h 160"/>
              <a:gd name="T4" fmla="*/ 2147483646 w 1158"/>
              <a:gd name="T5" fmla="*/ 0 h 160"/>
              <a:gd name="T6" fmla="*/ 2147483646 w 1158"/>
              <a:gd name="T7" fmla="*/ 0 h 160"/>
              <a:gd name="T8" fmla="*/ 0 w 1158"/>
              <a:gd name="T9" fmla="*/ 2147483646 h 160"/>
              <a:gd name="T10" fmla="*/ 0 60000 65536"/>
              <a:gd name="T11" fmla="*/ 0 60000 65536"/>
              <a:gd name="T12" fmla="*/ 0 60000 65536"/>
              <a:gd name="T13" fmla="*/ 0 60000 65536"/>
              <a:gd name="T14" fmla="*/ 0 60000 65536"/>
              <a:gd name="T15" fmla="*/ 0 w 1158"/>
              <a:gd name="T16" fmla="*/ 0 h 160"/>
              <a:gd name="T17" fmla="*/ 1158 w 1158"/>
              <a:gd name="T18" fmla="*/ 160 h 160"/>
            </a:gdLst>
            <a:ahLst/>
            <a:cxnLst>
              <a:cxn ang="T10">
                <a:pos x="T0" y="T1"/>
              </a:cxn>
              <a:cxn ang="T11">
                <a:pos x="T2" y="T3"/>
              </a:cxn>
              <a:cxn ang="T12">
                <a:pos x="T4" y="T5"/>
              </a:cxn>
              <a:cxn ang="T13">
                <a:pos x="T6" y="T7"/>
              </a:cxn>
              <a:cxn ang="T14">
                <a:pos x="T8" y="T9"/>
              </a:cxn>
            </a:cxnLst>
            <a:rect l="T15" t="T16" r="T17" b="T18"/>
            <a:pathLst>
              <a:path w="1158" h="160">
                <a:moveTo>
                  <a:pt x="0" y="160"/>
                </a:moveTo>
                <a:lnTo>
                  <a:pt x="1158" y="160"/>
                </a:lnTo>
                <a:lnTo>
                  <a:pt x="1014" y="0"/>
                </a:lnTo>
                <a:lnTo>
                  <a:pt x="144" y="0"/>
                </a:lnTo>
                <a:lnTo>
                  <a:pt x="0" y="160"/>
                </a:lnTo>
                <a:close/>
              </a:path>
            </a:pathLst>
          </a:custGeom>
          <a:gradFill rotWithShape="1">
            <a:gsLst>
              <a:gs pos="0">
                <a:srgbClr val="0095AE"/>
              </a:gs>
              <a:gs pos="100000">
                <a:srgbClr val="00505D"/>
              </a:gs>
            </a:gsLst>
            <a:lin ang="9000000" scaled="1"/>
          </a:gradFill>
          <a:ln>
            <a:noFill/>
          </a:ln>
          <a:extLst>
            <a:ext uri="{91240B29-F687-4F45-9708-019B960494DF}">
              <a14:hiddenLine xmlns:a14="http://schemas.microsoft.com/office/drawing/2010/main" w="12700" cap="flat" cmpd="sng">
                <a:solidFill>
                  <a:srgbClr val="000000"/>
                </a:solidFill>
                <a:bevel/>
                <a:headEnd/>
                <a:tailEnd/>
              </a14:hiddenLine>
            </a:ext>
          </a:extLst>
        </p:spPr>
        <p:txBody>
          <a:bodyPr anchor="ctr"/>
          <a:lstStyle/>
          <a:p>
            <a:endParaRPr lang="zh-CN" altLang="en-US"/>
          </a:p>
        </p:txBody>
      </p:sp>
      <p:sp>
        <p:nvSpPr>
          <p:cNvPr id="43018" name="Freeform 782"/>
          <p:cNvSpPr>
            <a:spLocks noChangeArrowheads="1"/>
          </p:cNvSpPr>
          <p:nvPr/>
        </p:nvSpPr>
        <p:spPr bwMode="auto">
          <a:xfrm>
            <a:off x="3473450" y="5284788"/>
            <a:ext cx="5248275" cy="542925"/>
          </a:xfrm>
          <a:custGeom>
            <a:avLst/>
            <a:gdLst>
              <a:gd name="T0" fmla="*/ 0 w 1596"/>
              <a:gd name="T1" fmla="*/ 2147483646 h 165"/>
              <a:gd name="T2" fmla="*/ 2147483646 w 1596"/>
              <a:gd name="T3" fmla="*/ 2147483646 h 165"/>
              <a:gd name="T4" fmla="*/ 2147483646 w 1596"/>
              <a:gd name="T5" fmla="*/ 0 h 165"/>
              <a:gd name="T6" fmla="*/ 2147483646 w 1596"/>
              <a:gd name="T7" fmla="*/ 0 h 165"/>
              <a:gd name="T8" fmla="*/ 0 w 1596"/>
              <a:gd name="T9" fmla="*/ 2147483646 h 165"/>
              <a:gd name="T10" fmla="*/ 0 60000 65536"/>
              <a:gd name="T11" fmla="*/ 0 60000 65536"/>
              <a:gd name="T12" fmla="*/ 0 60000 65536"/>
              <a:gd name="T13" fmla="*/ 0 60000 65536"/>
              <a:gd name="T14" fmla="*/ 0 60000 65536"/>
              <a:gd name="T15" fmla="*/ 0 w 1596"/>
              <a:gd name="T16" fmla="*/ 0 h 165"/>
              <a:gd name="T17" fmla="*/ 1596 w 1596"/>
              <a:gd name="T18" fmla="*/ 165 h 165"/>
            </a:gdLst>
            <a:ahLst/>
            <a:cxnLst>
              <a:cxn ang="T10">
                <a:pos x="T0" y="T1"/>
              </a:cxn>
              <a:cxn ang="T11">
                <a:pos x="T2" y="T3"/>
              </a:cxn>
              <a:cxn ang="T12">
                <a:pos x="T4" y="T5"/>
              </a:cxn>
              <a:cxn ang="T13">
                <a:pos x="T6" y="T7"/>
              </a:cxn>
              <a:cxn ang="T14">
                <a:pos x="T8" y="T9"/>
              </a:cxn>
            </a:cxnLst>
            <a:rect l="T15" t="T16" r="T17" b="T18"/>
            <a:pathLst>
              <a:path w="1596" h="165">
                <a:moveTo>
                  <a:pt x="0" y="165"/>
                </a:moveTo>
                <a:lnTo>
                  <a:pt x="1596" y="165"/>
                </a:lnTo>
                <a:lnTo>
                  <a:pt x="1452" y="0"/>
                </a:lnTo>
                <a:lnTo>
                  <a:pt x="144" y="0"/>
                </a:lnTo>
                <a:lnTo>
                  <a:pt x="0" y="165"/>
                </a:lnTo>
                <a:close/>
              </a:path>
            </a:pathLst>
          </a:custGeom>
          <a:gradFill rotWithShape="1">
            <a:gsLst>
              <a:gs pos="0">
                <a:srgbClr val="0095AE"/>
              </a:gs>
              <a:gs pos="100000">
                <a:srgbClr val="00505D"/>
              </a:gs>
            </a:gsLst>
            <a:lin ang="9000000" scaled="1"/>
          </a:gradFill>
          <a:ln>
            <a:noFill/>
          </a:ln>
          <a:extLst>
            <a:ext uri="{91240B29-F687-4F45-9708-019B960494DF}">
              <a14:hiddenLine xmlns:a14="http://schemas.microsoft.com/office/drawing/2010/main" w="12700" cap="flat" cmpd="sng">
                <a:solidFill>
                  <a:srgbClr val="000000"/>
                </a:solidFill>
                <a:bevel/>
                <a:headEnd/>
                <a:tailEnd/>
              </a14:hiddenLine>
            </a:ext>
          </a:extLst>
        </p:spPr>
        <p:txBody>
          <a:bodyPr anchor="ctr"/>
          <a:lstStyle/>
          <a:p>
            <a:endParaRPr lang="zh-CN" altLang="en-US"/>
          </a:p>
        </p:txBody>
      </p:sp>
      <p:sp>
        <p:nvSpPr>
          <p:cNvPr id="43019" name="TextBox 828"/>
          <p:cNvSpPr>
            <a:spLocks noChangeArrowheads="1"/>
          </p:cNvSpPr>
          <p:nvPr/>
        </p:nvSpPr>
        <p:spPr bwMode="auto">
          <a:xfrm>
            <a:off x="450850" y="3371850"/>
            <a:ext cx="449421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r>
              <a:rPr lang="zh-CN" altLang="en-US" sz="2400" dirty="0">
                <a:solidFill>
                  <a:srgbClr val="00505D"/>
                </a:solidFill>
                <a:latin typeface="微软雅黑" panose="020B0503020204020204" pitchFamily="34" charset="-122"/>
                <a:ea typeface="微软雅黑" panose="020B0503020204020204" pitchFamily="34" charset="-122"/>
                <a:sym typeface="Arial" panose="020B0604020202020204" pitchFamily="34" charset="0"/>
              </a:rPr>
              <a:t>“自然”与“稳重”的设计理念</a:t>
            </a:r>
            <a:endParaRPr lang="zh-CN" altLang="en-US" sz="1800" dirty="0">
              <a:latin typeface="Arial" panose="020B0604020202020204" pitchFamily="34" charset="0"/>
            </a:endParaRPr>
          </a:p>
        </p:txBody>
      </p:sp>
      <p:sp>
        <p:nvSpPr>
          <p:cNvPr id="43020" name="直接连接符 35"/>
          <p:cNvSpPr>
            <a:spLocks noChangeShapeType="1"/>
          </p:cNvSpPr>
          <p:nvPr/>
        </p:nvSpPr>
        <p:spPr bwMode="auto">
          <a:xfrm>
            <a:off x="6369050" y="3124200"/>
            <a:ext cx="5011738" cy="0"/>
          </a:xfrm>
          <a:prstGeom prst="line">
            <a:avLst/>
          </a:prstGeom>
          <a:noFill/>
          <a:ln w="15875">
            <a:solidFill>
              <a:srgbClr val="7F7F7F"/>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43021" name="直接连接符 36"/>
          <p:cNvSpPr>
            <a:spLocks noChangeShapeType="1"/>
          </p:cNvSpPr>
          <p:nvPr/>
        </p:nvSpPr>
        <p:spPr bwMode="auto">
          <a:xfrm>
            <a:off x="7799388" y="4764088"/>
            <a:ext cx="3581400" cy="1587"/>
          </a:xfrm>
          <a:prstGeom prst="line">
            <a:avLst/>
          </a:prstGeom>
          <a:noFill/>
          <a:ln w="15875">
            <a:solidFill>
              <a:srgbClr val="7F7F7F"/>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43022" name="直接连接符 37"/>
          <p:cNvSpPr>
            <a:spLocks noChangeShapeType="1"/>
          </p:cNvSpPr>
          <p:nvPr/>
        </p:nvSpPr>
        <p:spPr bwMode="auto">
          <a:xfrm>
            <a:off x="741363" y="5530850"/>
            <a:ext cx="2965450" cy="1588"/>
          </a:xfrm>
          <a:prstGeom prst="line">
            <a:avLst/>
          </a:prstGeom>
          <a:noFill/>
          <a:ln w="15875">
            <a:solidFill>
              <a:srgbClr val="7F7F7F"/>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43023" name="直接连接符 38"/>
          <p:cNvSpPr>
            <a:spLocks noChangeShapeType="1"/>
          </p:cNvSpPr>
          <p:nvPr/>
        </p:nvSpPr>
        <p:spPr bwMode="auto">
          <a:xfrm>
            <a:off x="741363" y="3876675"/>
            <a:ext cx="4432300" cy="1588"/>
          </a:xfrm>
          <a:prstGeom prst="line">
            <a:avLst/>
          </a:prstGeom>
          <a:noFill/>
          <a:ln w="15875">
            <a:solidFill>
              <a:srgbClr val="7F7F7F"/>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43024" name="TextBox 850"/>
          <p:cNvSpPr>
            <a:spLocks noChangeArrowheads="1"/>
          </p:cNvSpPr>
          <p:nvPr/>
        </p:nvSpPr>
        <p:spPr bwMode="auto">
          <a:xfrm>
            <a:off x="8183563" y="2690813"/>
            <a:ext cx="3262312"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r>
              <a:rPr lang="zh-CN" altLang="en-US" sz="2400" dirty="0">
                <a:solidFill>
                  <a:srgbClr val="00505D"/>
                </a:solidFill>
                <a:latin typeface="微软雅黑" panose="020B0503020204020204" pitchFamily="34" charset="-122"/>
                <a:ea typeface="微软雅黑" panose="020B0503020204020204" pitchFamily="34" charset="-122"/>
                <a:sym typeface="Arial" panose="020B0604020202020204" pitchFamily="34" charset="0"/>
              </a:rPr>
              <a:t>出版品质的数据模拟图</a:t>
            </a:r>
            <a:endParaRPr lang="zh-CN" altLang="en-US" sz="2400" dirty="0">
              <a:latin typeface="Arial" panose="020B0604020202020204" pitchFamily="34" charset="0"/>
            </a:endParaRPr>
          </a:p>
        </p:txBody>
      </p:sp>
      <p:sp>
        <p:nvSpPr>
          <p:cNvPr id="43025" name="矩形 1"/>
          <p:cNvSpPr>
            <a:spLocks noChangeArrowheads="1"/>
          </p:cNvSpPr>
          <p:nvPr/>
        </p:nvSpPr>
        <p:spPr bwMode="auto">
          <a:xfrm>
            <a:off x="7124700" y="3200400"/>
            <a:ext cx="4325938" cy="839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r" eaLnBrk="1" hangingPunct="1">
              <a:lnSpc>
                <a:spcPct val="150000"/>
              </a:lnSpc>
              <a:spcBef>
                <a:spcPct val="0"/>
              </a:spcBef>
              <a:buFont typeface="Arial" panose="020B0604020202020204" pitchFamily="34" charset="0"/>
              <a:buNone/>
            </a:pPr>
            <a:r>
              <a:rPr lang="zh-CN" altLang="en-US" sz="1000">
                <a:solidFill>
                  <a:srgbClr val="7F7F7F"/>
                </a:solidFill>
                <a:latin typeface="微软雅黑" panose="020B0503020204020204" pitchFamily="34" charset="-122"/>
                <a:ea typeface="微软雅黑" panose="020B0503020204020204" pitchFamily="34" charset="-122"/>
                <a:sym typeface="微软雅黑" panose="020B0503020204020204" pitchFamily="34" charset="-122"/>
              </a:rPr>
              <a:t>从基础物理算法上考虑，单独为每个实验写特定的物理实验数据图像算法，用</a:t>
            </a:r>
            <a:r>
              <a:rPr lang="en-US" altLang="zh-CN" sz="1000">
                <a:solidFill>
                  <a:srgbClr val="7F7F7F"/>
                </a:solidFill>
                <a:latin typeface="微软雅黑" panose="020B0503020204020204" pitchFamily="34" charset="-122"/>
                <a:ea typeface="微软雅黑" panose="020B0503020204020204" pitchFamily="34" charset="-122"/>
                <a:sym typeface="微软雅黑" panose="020B0503020204020204" pitchFamily="34" charset="-122"/>
              </a:rPr>
              <a:t>Matplotlib</a:t>
            </a:r>
            <a:r>
              <a:rPr lang="zh-CN" altLang="en-US" sz="1000">
                <a:solidFill>
                  <a:srgbClr val="7F7F7F"/>
                </a:solidFill>
                <a:latin typeface="微软雅黑" panose="020B0503020204020204" pitchFamily="34" charset="-122"/>
                <a:ea typeface="微软雅黑" panose="020B0503020204020204" pitchFamily="34" charset="-122"/>
                <a:sym typeface="微软雅黑" panose="020B0503020204020204" pitchFamily="34" charset="-122"/>
              </a:rPr>
              <a:t>拟合出的每个图像不仅能保证数据真实性，而且具有出版品质，并且仅占据源代码的</a:t>
            </a:r>
            <a:r>
              <a:rPr lang="en-US" altLang="zh-CN" sz="1400" b="1">
                <a:solidFill>
                  <a:srgbClr val="7F7F7F"/>
                </a:solidFill>
                <a:latin typeface="微软雅黑" panose="020B0503020204020204" pitchFamily="34" charset="-122"/>
                <a:ea typeface="微软雅黑" panose="020B0503020204020204" pitchFamily="34" charset="-122"/>
                <a:sym typeface="微软雅黑" panose="020B0503020204020204" pitchFamily="34" charset="-122"/>
              </a:rPr>
              <a:t>0.1</a:t>
            </a:r>
            <a:r>
              <a:rPr lang="en-US" altLang="zh-CN" sz="1000" b="1">
                <a:solidFill>
                  <a:srgbClr val="7F7F7F"/>
                </a:solidFill>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1000">
                <a:solidFill>
                  <a:srgbClr val="7F7F7F"/>
                </a:solidFill>
                <a:latin typeface="微软雅黑" panose="020B0503020204020204" pitchFamily="34" charset="-122"/>
                <a:ea typeface="微软雅黑" panose="020B0503020204020204" pitchFamily="34" charset="-122"/>
                <a:sym typeface="微软雅黑" panose="020B0503020204020204" pitchFamily="34" charset="-122"/>
              </a:rPr>
              <a:t>空间大小，丝毫不会影响性能。</a:t>
            </a:r>
          </a:p>
        </p:txBody>
      </p:sp>
      <p:sp>
        <p:nvSpPr>
          <p:cNvPr id="43026" name="TextBox 852"/>
          <p:cNvSpPr>
            <a:spLocks noChangeArrowheads="1"/>
          </p:cNvSpPr>
          <p:nvPr/>
        </p:nvSpPr>
        <p:spPr bwMode="auto">
          <a:xfrm>
            <a:off x="8475663" y="4276725"/>
            <a:ext cx="29749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r>
              <a:rPr lang="en-US" altLang="zh-CN" sz="2400" dirty="0">
                <a:solidFill>
                  <a:srgbClr val="00505D"/>
                </a:solidFill>
                <a:latin typeface="微软雅黑" panose="020B0503020204020204" pitchFamily="34" charset="-122"/>
                <a:ea typeface="微软雅黑" panose="020B0503020204020204" pitchFamily="34" charset="-122"/>
                <a:sym typeface="Arial" panose="020B0604020202020204" pitchFamily="34" charset="0"/>
              </a:rPr>
              <a:t>48%</a:t>
            </a:r>
            <a:r>
              <a:rPr lang="zh-CN" altLang="en-US" sz="2400" dirty="0">
                <a:solidFill>
                  <a:srgbClr val="00505D"/>
                </a:solidFill>
                <a:latin typeface="微软雅黑" panose="020B0503020204020204" pitchFamily="34" charset="-122"/>
                <a:ea typeface="微软雅黑" panose="020B0503020204020204" pitchFamily="34" charset="-122"/>
                <a:sym typeface="Arial" panose="020B0604020202020204" pitchFamily="34" charset="0"/>
              </a:rPr>
              <a:t>亮度的深蓝色系</a:t>
            </a:r>
            <a:endParaRPr lang="zh-CN" altLang="en-US" sz="1800" dirty="0">
              <a:latin typeface="Arial" panose="020B0604020202020204" pitchFamily="34" charset="0"/>
            </a:endParaRPr>
          </a:p>
        </p:txBody>
      </p:sp>
      <p:sp>
        <p:nvSpPr>
          <p:cNvPr id="43027" name="矩形 1"/>
          <p:cNvSpPr>
            <a:spLocks noChangeArrowheads="1"/>
          </p:cNvSpPr>
          <p:nvPr/>
        </p:nvSpPr>
        <p:spPr bwMode="auto">
          <a:xfrm>
            <a:off x="8470900" y="4835525"/>
            <a:ext cx="2979738" cy="877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r" eaLnBrk="1" hangingPunct="1">
              <a:lnSpc>
                <a:spcPct val="150000"/>
              </a:lnSpc>
              <a:spcBef>
                <a:spcPct val="0"/>
              </a:spcBef>
              <a:buFont typeface="Arial" panose="020B0604020202020204" pitchFamily="34" charset="0"/>
              <a:buNone/>
            </a:pPr>
            <a:r>
              <a:rPr lang="zh-CN" altLang="en-US" sz="1000" dirty="0">
                <a:solidFill>
                  <a:srgbClr val="7F7F7F"/>
                </a:solidFill>
                <a:latin typeface="微软雅黑" panose="020B0503020204020204" pitchFamily="34" charset="-122"/>
                <a:ea typeface="微软雅黑" panose="020B0503020204020204" pitchFamily="34" charset="-122"/>
                <a:sym typeface="微软雅黑" panose="020B0503020204020204" pitchFamily="34" charset="-122"/>
              </a:rPr>
              <a:t>通过调配</a:t>
            </a:r>
            <a:r>
              <a:rPr lang="en-US" altLang="zh-CN" sz="1400" b="1" dirty="0">
                <a:solidFill>
                  <a:srgbClr val="7F7F7F"/>
                </a:solidFill>
                <a:latin typeface="微软雅黑" panose="020B0503020204020204" pitchFamily="34" charset="-122"/>
                <a:ea typeface="微软雅黑" panose="020B0503020204020204" pitchFamily="34" charset="-122"/>
                <a:sym typeface="微软雅黑" panose="020B0503020204020204" pitchFamily="34" charset="-122"/>
              </a:rPr>
              <a:t>48%</a:t>
            </a:r>
            <a:r>
              <a:rPr lang="zh-CN" altLang="en-US" sz="1000" dirty="0">
                <a:solidFill>
                  <a:srgbClr val="7F7F7F"/>
                </a:solidFill>
                <a:latin typeface="微软雅黑" panose="020B0503020204020204" pitchFamily="34" charset="-122"/>
                <a:ea typeface="微软雅黑" panose="020B0503020204020204" pitchFamily="34" charset="-122"/>
                <a:sym typeface="微软雅黑" panose="020B0503020204020204" pitchFamily="34" charset="-122"/>
              </a:rPr>
              <a:t>的亮度的深蓝色能够带给人稳重、安全、可靠、细致、代表了物理实验数据的真实性和准确性。</a:t>
            </a:r>
          </a:p>
        </p:txBody>
      </p:sp>
      <p:sp>
        <p:nvSpPr>
          <p:cNvPr id="43028" name="矩形 1"/>
          <p:cNvSpPr>
            <a:spLocks noChangeArrowheads="1"/>
          </p:cNvSpPr>
          <p:nvPr/>
        </p:nvSpPr>
        <p:spPr bwMode="auto">
          <a:xfrm>
            <a:off x="765175" y="3933825"/>
            <a:ext cx="424497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50000"/>
              </a:lnSpc>
              <a:spcBef>
                <a:spcPct val="0"/>
              </a:spcBef>
              <a:buFont typeface="Arial" panose="020B0604020202020204" pitchFamily="34" charset="0"/>
              <a:buNone/>
            </a:pPr>
            <a:r>
              <a:rPr lang="zh-CN" altLang="en-US" sz="1000" dirty="0">
                <a:solidFill>
                  <a:srgbClr val="7F7F7F"/>
                </a:solidFill>
                <a:latin typeface="微软雅黑" panose="020B0503020204020204" pitchFamily="34" charset="-122"/>
                <a:ea typeface="微软雅黑" panose="020B0503020204020204" pitchFamily="34" charset="-122"/>
                <a:sym typeface="微软雅黑" panose="020B0503020204020204" pitchFamily="34" charset="-122"/>
              </a:rPr>
              <a:t>界面采用“自然”和“稳重”的设计理念，特地采用</a:t>
            </a:r>
            <a:r>
              <a:rPr lang="en-US" altLang="zh-CN" sz="1400" b="1" dirty="0">
                <a:solidFill>
                  <a:srgbClr val="7F7F7F"/>
                </a:solidFill>
                <a:latin typeface="微软雅黑" panose="020B0503020204020204" pitchFamily="34" charset="-122"/>
                <a:ea typeface="微软雅黑" panose="020B0503020204020204" pitchFamily="34" charset="-122"/>
                <a:sym typeface="微软雅黑" panose="020B0503020204020204" pitchFamily="34" charset="-122"/>
              </a:rPr>
              <a:t>23%</a:t>
            </a:r>
            <a:r>
              <a:rPr lang="zh-CN" altLang="en-US" sz="1000" dirty="0">
                <a:solidFill>
                  <a:srgbClr val="7F7F7F"/>
                </a:solidFill>
                <a:latin typeface="微软雅黑" panose="020B0503020204020204" pitchFamily="34" charset="-122"/>
                <a:ea typeface="微软雅黑" panose="020B0503020204020204" pitchFamily="34" charset="-122"/>
                <a:sym typeface="微软雅黑" panose="020B0503020204020204" pitchFamily="34" charset="-122"/>
              </a:rPr>
              <a:t>的留白区域，使界面显得自然和谐而不冗杂，沉稳有力而不失理性。</a:t>
            </a:r>
          </a:p>
        </p:txBody>
      </p:sp>
      <p:sp>
        <p:nvSpPr>
          <p:cNvPr id="43029" name="TextBox 855"/>
          <p:cNvSpPr>
            <a:spLocks noChangeArrowheads="1"/>
          </p:cNvSpPr>
          <p:nvPr/>
        </p:nvSpPr>
        <p:spPr bwMode="auto">
          <a:xfrm>
            <a:off x="771525" y="4997450"/>
            <a:ext cx="17224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r>
              <a:rPr lang="zh-CN" altLang="en-US" sz="2400">
                <a:solidFill>
                  <a:srgbClr val="00505D"/>
                </a:solidFill>
                <a:latin typeface="微软雅黑" panose="020B0503020204020204" pitchFamily="34" charset="-122"/>
                <a:ea typeface="微软雅黑" panose="020B0503020204020204" pitchFamily="34" charset="-122"/>
                <a:sym typeface="Arial" panose="020B0604020202020204" pitchFamily="34" charset="0"/>
              </a:rPr>
              <a:t>响应式布局</a:t>
            </a:r>
            <a:endParaRPr lang="zh-CN" altLang="en-US" sz="1800">
              <a:latin typeface="Arial" panose="020B0604020202020204" pitchFamily="34" charset="0"/>
            </a:endParaRPr>
          </a:p>
        </p:txBody>
      </p:sp>
      <p:sp>
        <p:nvSpPr>
          <p:cNvPr id="43030" name="矩形 1"/>
          <p:cNvSpPr>
            <a:spLocks noChangeArrowheads="1"/>
          </p:cNvSpPr>
          <p:nvPr/>
        </p:nvSpPr>
        <p:spPr bwMode="auto">
          <a:xfrm>
            <a:off x="765175" y="5568950"/>
            <a:ext cx="2813050" cy="877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50000"/>
              </a:lnSpc>
              <a:spcBef>
                <a:spcPct val="0"/>
              </a:spcBef>
              <a:buFont typeface="Arial" panose="020B0604020202020204" pitchFamily="34" charset="0"/>
              <a:buNone/>
            </a:pPr>
            <a:r>
              <a:rPr lang="zh-CN" altLang="en-US" sz="1000">
                <a:solidFill>
                  <a:srgbClr val="7F7F7F"/>
                </a:solidFill>
                <a:latin typeface="微软雅黑" panose="020B0503020204020204" pitchFamily="34" charset="-122"/>
                <a:ea typeface="微软雅黑" panose="020B0503020204020204" pitchFamily="34" charset="-122"/>
                <a:sym typeface="微软雅黑" panose="020B0503020204020204" pitchFamily="34" charset="-122"/>
              </a:rPr>
              <a:t>针对页面大小会产生布局变换的响应式布局覆盖率</a:t>
            </a:r>
            <a:r>
              <a:rPr lang="en-US" altLang="zh-CN" sz="1400" b="1">
                <a:solidFill>
                  <a:srgbClr val="7F7F7F"/>
                </a:solidFill>
                <a:latin typeface="微软雅黑" panose="020B0503020204020204" pitchFamily="34" charset="-122"/>
                <a:ea typeface="微软雅黑" panose="020B0503020204020204" pitchFamily="34" charset="-122"/>
                <a:sym typeface="微软雅黑" panose="020B0503020204020204" pitchFamily="34" charset="-122"/>
              </a:rPr>
              <a:t>100%</a:t>
            </a:r>
            <a:r>
              <a:rPr lang="zh-CN" altLang="en-US" sz="1000">
                <a:solidFill>
                  <a:srgbClr val="7F7F7F"/>
                </a:solidFill>
                <a:latin typeface="微软雅黑" panose="020B0503020204020204" pitchFamily="34" charset="-122"/>
                <a:ea typeface="微软雅黑" panose="020B0503020204020204" pitchFamily="34" charset="-122"/>
                <a:sym typeface="微软雅黑" panose="020B0503020204020204" pitchFamily="34" charset="-122"/>
              </a:rPr>
              <a:t>，方便使用多种分辨率设备的访问。</a:t>
            </a:r>
          </a:p>
        </p:txBody>
      </p:sp>
      <p:sp>
        <p:nvSpPr>
          <p:cNvPr id="43031" name="TextBox 682"/>
          <p:cNvSpPr>
            <a:spLocks noChangeArrowheads="1"/>
          </p:cNvSpPr>
          <p:nvPr/>
        </p:nvSpPr>
        <p:spPr bwMode="auto">
          <a:xfrm>
            <a:off x="5756275" y="2987675"/>
            <a:ext cx="7366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r>
              <a:rPr lang="en-US" altLang="zh-CN" sz="2400">
                <a:solidFill>
                  <a:schemeClr val="bg1"/>
                </a:solidFill>
                <a:latin typeface="Impact" panose="020B0806030902050204" pitchFamily="34" charset="0"/>
                <a:ea typeface="方正中等线简体" pitchFamily="2" charset="-122"/>
                <a:sym typeface="Impact" panose="020B0806030902050204" pitchFamily="34" charset="0"/>
              </a:rPr>
              <a:t>0.1%</a:t>
            </a:r>
            <a:endParaRPr lang="zh-CN" altLang="en-US" sz="2400">
              <a:solidFill>
                <a:schemeClr val="bg1"/>
              </a:solidFill>
              <a:latin typeface="Impact" panose="020B0806030902050204" pitchFamily="34" charset="0"/>
              <a:ea typeface="方正中等线简体" pitchFamily="2" charset="-122"/>
              <a:sym typeface="Impact" panose="020B0806030902050204" pitchFamily="34" charset="0"/>
            </a:endParaRPr>
          </a:p>
        </p:txBody>
      </p:sp>
      <p:sp>
        <p:nvSpPr>
          <p:cNvPr id="43032" name="TextBox 682"/>
          <p:cNvSpPr>
            <a:spLocks noChangeArrowheads="1"/>
          </p:cNvSpPr>
          <p:nvPr/>
        </p:nvSpPr>
        <p:spPr bwMode="auto">
          <a:xfrm>
            <a:off x="5756275" y="3709988"/>
            <a:ext cx="7143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r>
              <a:rPr lang="en-US" altLang="zh-CN" sz="2400">
                <a:solidFill>
                  <a:schemeClr val="bg1"/>
                </a:solidFill>
                <a:latin typeface="Impact" panose="020B0806030902050204" pitchFamily="34" charset="0"/>
                <a:ea typeface="方正中等线简体" pitchFamily="2" charset="-122"/>
                <a:sym typeface="Impact" panose="020B0806030902050204" pitchFamily="34" charset="0"/>
              </a:rPr>
              <a:t>23%</a:t>
            </a:r>
            <a:endParaRPr lang="zh-CN" altLang="en-US" sz="2400">
              <a:solidFill>
                <a:schemeClr val="bg1"/>
              </a:solidFill>
              <a:latin typeface="Impact" panose="020B0806030902050204" pitchFamily="34" charset="0"/>
              <a:ea typeface="方正中等线简体" pitchFamily="2" charset="-122"/>
              <a:sym typeface="Impact" panose="020B0806030902050204" pitchFamily="34" charset="0"/>
            </a:endParaRPr>
          </a:p>
        </p:txBody>
      </p:sp>
      <p:sp>
        <p:nvSpPr>
          <p:cNvPr id="43033" name="TextBox 682"/>
          <p:cNvSpPr>
            <a:spLocks noChangeArrowheads="1"/>
          </p:cNvSpPr>
          <p:nvPr/>
        </p:nvSpPr>
        <p:spPr bwMode="auto">
          <a:xfrm>
            <a:off x="5749925" y="4527550"/>
            <a:ext cx="7270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r>
              <a:rPr lang="en-US" altLang="zh-CN" sz="2400">
                <a:solidFill>
                  <a:schemeClr val="bg1"/>
                </a:solidFill>
                <a:latin typeface="Impact" panose="020B0806030902050204" pitchFamily="34" charset="0"/>
                <a:ea typeface="方正中等线简体" pitchFamily="2" charset="-122"/>
                <a:sym typeface="Impact" panose="020B0806030902050204" pitchFamily="34" charset="0"/>
              </a:rPr>
              <a:t>48%</a:t>
            </a:r>
            <a:endParaRPr lang="zh-CN" altLang="en-US" sz="2400">
              <a:solidFill>
                <a:schemeClr val="bg1"/>
              </a:solidFill>
              <a:latin typeface="Impact" panose="020B0806030902050204" pitchFamily="34" charset="0"/>
              <a:ea typeface="方正中等线简体" pitchFamily="2" charset="-122"/>
              <a:sym typeface="Impact" panose="020B0806030902050204" pitchFamily="34" charset="0"/>
            </a:endParaRPr>
          </a:p>
        </p:txBody>
      </p:sp>
      <p:sp>
        <p:nvSpPr>
          <p:cNvPr id="43034" name="TextBox 682"/>
          <p:cNvSpPr>
            <a:spLocks noChangeArrowheads="1"/>
          </p:cNvSpPr>
          <p:nvPr/>
        </p:nvSpPr>
        <p:spPr bwMode="auto">
          <a:xfrm>
            <a:off x="5689600" y="5349875"/>
            <a:ext cx="8461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r>
              <a:rPr lang="en-US" altLang="zh-CN" sz="2400">
                <a:solidFill>
                  <a:schemeClr val="bg1"/>
                </a:solidFill>
                <a:latin typeface="Impact" panose="020B0806030902050204" pitchFamily="34" charset="0"/>
                <a:ea typeface="方正中等线简体" pitchFamily="2" charset="-122"/>
                <a:sym typeface="Impact" panose="020B0806030902050204" pitchFamily="34" charset="0"/>
              </a:rPr>
              <a:t>100%</a:t>
            </a:r>
            <a:endParaRPr lang="zh-CN" altLang="en-US" sz="2400">
              <a:solidFill>
                <a:schemeClr val="bg1"/>
              </a:solidFill>
              <a:latin typeface="Impact" panose="020B0806030902050204" pitchFamily="34" charset="0"/>
              <a:ea typeface="方正中等线简体" pitchFamily="2" charset="-122"/>
              <a:sym typeface="Impact" panose="020B0806030902050204" pitchFamily="34" charset="0"/>
            </a:endParaRPr>
          </a:p>
        </p:txBody>
      </p:sp>
      <p:sp>
        <p:nvSpPr>
          <p:cNvPr id="43035" name="Copyright Notice"/>
          <p:cNvSpPr>
            <a:spLocks noChangeArrowheads="1"/>
          </p:cNvSpPr>
          <p:nvPr/>
        </p:nvSpPr>
        <p:spPr bwMode="auto">
          <a:xfrm>
            <a:off x="5124450" y="1971675"/>
            <a:ext cx="1941513" cy="496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bevel/>
                <a:headEnd/>
                <a:tailEnd/>
              </a14:hiddenLine>
            </a:ext>
          </a:extLst>
        </p:spPr>
        <p:txBody>
          <a:bodyPr wrap="none" lIns="72000" tIns="32400" rIns="72000" bIns="32400">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r>
              <a:rPr lang="zh-CN" altLang="en-US">
                <a:solidFill>
                  <a:srgbClr val="00505D"/>
                </a:solidFill>
                <a:latin typeface="微软雅黑" panose="020B0503020204020204" pitchFamily="34" charset="-122"/>
                <a:ea typeface="微软雅黑" panose="020B0503020204020204" pitchFamily="34" charset="-122"/>
                <a:sym typeface="微软雅黑" panose="020B0503020204020204" pitchFamily="34" charset="-122"/>
              </a:rPr>
              <a:t>设计价值观</a:t>
            </a:r>
            <a:endParaRPr lang="en-US" altLang="zh-CN">
              <a:solidFill>
                <a:srgbClr val="00505D"/>
              </a:solidFill>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43036" name="图片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2930" y="483394"/>
            <a:ext cx="7289800" cy="552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 name="图片 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240300" y="872232"/>
            <a:ext cx="9392313" cy="51516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3036"/>
                                        </p:tgtEl>
                                        <p:attrNameLst>
                                          <p:attrName>style.visibility</p:attrName>
                                        </p:attrNameLst>
                                      </p:cBhvr>
                                      <p:to>
                                        <p:strVal val="visible"/>
                                      </p:to>
                                    </p:set>
                                    <p:animEffect transition="in" filter="fade">
                                      <p:cBhvr>
                                        <p:cTn id="7" dur="1000"/>
                                        <p:tgtEl>
                                          <p:spTgt spid="43036"/>
                                        </p:tgtEl>
                                      </p:cBhvr>
                                    </p:animEffect>
                                    <p:anim calcmode="lin" valueType="num">
                                      <p:cBhvr>
                                        <p:cTn id="8" dur="1000" fill="hold"/>
                                        <p:tgtEl>
                                          <p:spTgt spid="43036"/>
                                        </p:tgtEl>
                                        <p:attrNameLst>
                                          <p:attrName>ppt_x</p:attrName>
                                        </p:attrNameLst>
                                      </p:cBhvr>
                                      <p:tavLst>
                                        <p:tav tm="0">
                                          <p:val>
                                            <p:strVal val="#ppt_x"/>
                                          </p:val>
                                        </p:tav>
                                        <p:tav tm="100000">
                                          <p:val>
                                            <p:strVal val="#ppt_x"/>
                                          </p:val>
                                        </p:tav>
                                      </p:tavLst>
                                    </p:anim>
                                    <p:anim calcmode="lin" valueType="num">
                                      <p:cBhvr>
                                        <p:cTn id="9" dur="1000" fill="hold"/>
                                        <p:tgtEl>
                                          <p:spTgt spid="4303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xit" presetSubtype="0" fill="hold" nodeType="clickEffect">
                                  <p:stCondLst>
                                    <p:cond delay="0"/>
                                  </p:stCondLst>
                                  <p:childTnLst>
                                    <p:animEffect transition="out" filter="fade">
                                      <p:cBhvr>
                                        <p:cTn id="13" dur="500"/>
                                        <p:tgtEl>
                                          <p:spTgt spid="43036"/>
                                        </p:tgtEl>
                                      </p:cBhvr>
                                    </p:animEffect>
                                    <p:set>
                                      <p:cBhvr>
                                        <p:cTn id="14" dur="1" fill="hold">
                                          <p:stCondLst>
                                            <p:cond delay="499"/>
                                          </p:stCondLst>
                                        </p:cTn>
                                        <p:tgtEl>
                                          <p:spTgt spid="43036"/>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30"/>
                                        </p:tgtEl>
                                        <p:attrNameLst>
                                          <p:attrName>style.visibility</p:attrName>
                                        </p:attrNameLst>
                                      </p:cBhvr>
                                      <p:to>
                                        <p:strVal val="visible"/>
                                      </p:to>
                                    </p:set>
                                    <p:animEffect transition="in" filter="fade">
                                      <p:cBhvr>
                                        <p:cTn id="19" dur="500"/>
                                        <p:tgtEl>
                                          <p:spTgt spid="30"/>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xit" presetSubtype="0" fill="hold" nodeType="clickEffect">
                                  <p:stCondLst>
                                    <p:cond delay="0"/>
                                  </p:stCondLst>
                                  <p:childTnLst>
                                    <p:animEffect transition="out" filter="fade">
                                      <p:cBhvr>
                                        <p:cTn id="23" dur="500"/>
                                        <p:tgtEl>
                                          <p:spTgt spid="30"/>
                                        </p:tgtEl>
                                      </p:cBhvr>
                                    </p:animEffect>
                                    <p:set>
                                      <p:cBhvr>
                                        <p:cTn id="24" dur="1" fill="hold">
                                          <p:stCondLst>
                                            <p:cond delay="499"/>
                                          </p:stCondLst>
                                        </p:cTn>
                                        <p:tgtEl>
                                          <p:spTgt spid="3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8" name="图片 37"/>
          <p:cNvPicPr preferRelativeResize="0">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6543675" cy="4905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059" name="图片 35"/>
          <p:cNvPicPr preferRelativeResize="0">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272338" y="2120900"/>
            <a:ext cx="3379787" cy="3381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060" name="文本框 30"/>
          <p:cNvSpPr>
            <a:spLocks noChangeArrowheads="1"/>
          </p:cNvSpPr>
          <p:nvPr/>
        </p:nvSpPr>
        <p:spPr bwMode="auto">
          <a:xfrm rot="-2700000">
            <a:off x="638175" y="2530475"/>
            <a:ext cx="6308725" cy="3154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r>
              <a:rPr lang="en-US" altLang="zh-CN" sz="19900">
                <a:solidFill>
                  <a:srgbClr val="BFBFBF"/>
                </a:solidFill>
                <a:latin typeface="Impact" panose="020B0806030902050204" pitchFamily="34" charset="0"/>
                <a:sym typeface="Impact" panose="020B0806030902050204" pitchFamily="34" charset="0"/>
              </a:rPr>
              <a:t>FOUR</a:t>
            </a:r>
            <a:endParaRPr lang="zh-CN" altLang="en-US" sz="19900">
              <a:solidFill>
                <a:srgbClr val="BFBFBF"/>
              </a:solidFill>
              <a:latin typeface="Impact" panose="020B0806030902050204" pitchFamily="34" charset="0"/>
              <a:sym typeface="Impact" panose="020B0806030902050204" pitchFamily="34" charset="0"/>
            </a:endParaRPr>
          </a:p>
        </p:txBody>
      </p:sp>
      <p:grpSp>
        <p:nvGrpSpPr>
          <p:cNvPr id="45061" name="组合 28"/>
          <p:cNvGrpSpPr>
            <a:grpSpLocks/>
          </p:cNvGrpSpPr>
          <p:nvPr/>
        </p:nvGrpSpPr>
        <p:grpSpPr bwMode="auto">
          <a:xfrm>
            <a:off x="-1674813" y="762000"/>
            <a:ext cx="13866813" cy="6096000"/>
            <a:chOff x="0" y="0"/>
            <a:chExt cx="13869031" cy="6096001"/>
          </a:xfrm>
        </p:grpSpPr>
        <p:sp>
          <p:nvSpPr>
            <p:cNvPr id="45064" name="任意多边形 15"/>
            <p:cNvSpPr>
              <a:spLocks noChangeArrowheads="1"/>
            </p:cNvSpPr>
            <p:nvPr/>
          </p:nvSpPr>
          <p:spPr bwMode="auto">
            <a:xfrm>
              <a:off x="7592667" y="0"/>
              <a:ext cx="1356360" cy="6096001"/>
            </a:xfrm>
            <a:custGeom>
              <a:avLst/>
              <a:gdLst>
                <a:gd name="T0" fmla="*/ 0 w 1356360"/>
                <a:gd name="T1" fmla="*/ 1356361 h 6096001"/>
                <a:gd name="T2" fmla="*/ 1356360 w 1356360"/>
                <a:gd name="T3" fmla="*/ 1356361 h 6096001"/>
                <a:gd name="T4" fmla="*/ 1356360 w 1356360"/>
                <a:gd name="T5" fmla="*/ 4739641 h 6096001"/>
                <a:gd name="T6" fmla="*/ 1356360 w 1356360"/>
                <a:gd name="T7" fmla="*/ 6096001 h 6096001"/>
                <a:gd name="T8" fmla="*/ 0 w 1356360"/>
                <a:gd name="T9" fmla="*/ 4739641 h 6096001"/>
                <a:gd name="T10" fmla="*/ 0 w 1356360"/>
                <a:gd name="T11" fmla="*/ 0 h 6096001"/>
                <a:gd name="T12" fmla="*/ 1356360 w 1356360"/>
                <a:gd name="T13" fmla="*/ 1356360 h 6096001"/>
                <a:gd name="T14" fmla="*/ 0 w 1356360"/>
                <a:gd name="T15" fmla="*/ 1356360 h 6096001"/>
                <a:gd name="T16" fmla="*/ 0 60000 65536"/>
                <a:gd name="T17" fmla="*/ 0 60000 65536"/>
                <a:gd name="T18" fmla="*/ 0 60000 65536"/>
                <a:gd name="T19" fmla="*/ 0 60000 65536"/>
                <a:gd name="T20" fmla="*/ 0 60000 65536"/>
                <a:gd name="T21" fmla="*/ 0 60000 65536"/>
                <a:gd name="T22" fmla="*/ 0 60000 65536"/>
                <a:gd name="T23" fmla="*/ 0 60000 65536"/>
                <a:gd name="T24" fmla="*/ 0 w 1356360"/>
                <a:gd name="T25" fmla="*/ 0 h 6096001"/>
                <a:gd name="T26" fmla="*/ 1356360 w 1356360"/>
                <a:gd name="T27" fmla="*/ 6096001 h 609600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356360" h="6096001">
                  <a:moveTo>
                    <a:pt x="0" y="1356361"/>
                  </a:moveTo>
                  <a:lnTo>
                    <a:pt x="1356360" y="1356361"/>
                  </a:lnTo>
                  <a:lnTo>
                    <a:pt x="1356360" y="4739641"/>
                  </a:lnTo>
                  <a:lnTo>
                    <a:pt x="1356360" y="6096001"/>
                  </a:lnTo>
                  <a:lnTo>
                    <a:pt x="0" y="4739641"/>
                  </a:lnTo>
                  <a:lnTo>
                    <a:pt x="0" y="1356361"/>
                  </a:lnTo>
                  <a:close/>
                  <a:moveTo>
                    <a:pt x="0" y="0"/>
                  </a:moveTo>
                  <a:lnTo>
                    <a:pt x="1356360" y="1356360"/>
                  </a:lnTo>
                  <a:lnTo>
                    <a:pt x="0" y="1356360"/>
                  </a:lnTo>
                  <a:lnTo>
                    <a:pt x="0" y="0"/>
                  </a:lnTo>
                  <a:close/>
                </a:path>
              </a:pathLst>
            </a:custGeom>
            <a:gradFill rotWithShape="1">
              <a:gsLst>
                <a:gs pos="0">
                  <a:srgbClr val="0095AE"/>
                </a:gs>
                <a:gs pos="100000">
                  <a:srgbClr val="00505D"/>
                </a:gs>
              </a:gsLst>
              <a:lin ang="9000000" scaled="1"/>
            </a:gradFill>
            <a:ln>
              <a:noFill/>
            </a:ln>
            <a:extLst>
              <a:ext uri="{91240B29-F687-4F45-9708-019B960494DF}">
                <a14:hiddenLine xmlns:a14="http://schemas.microsoft.com/office/drawing/2010/main" w="12700" cap="flat" cmpd="sng">
                  <a:solidFill>
                    <a:srgbClr val="000000"/>
                  </a:solidFill>
                  <a:bevel/>
                  <a:headEnd/>
                  <a:tailEnd/>
                </a14:hiddenLine>
              </a:ext>
            </a:extLst>
          </p:spPr>
          <p:txBody>
            <a:bodyPr anchor="ctr"/>
            <a:lstStyle/>
            <a:p>
              <a:endParaRPr lang="zh-CN" altLang="en-US"/>
            </a:p>
          </p:txBody>
        </p:sp>
        <p:sp>
          <p:nvSpPr>
            <p:cNvPr id="45065" name="任意多边形 17"/>
            <p:cNvSpPr>
              <a:spLocks noChangeArrowheads="1"/>
            </p:cNvSpPr>
            <p:nvPr/>
          </p:nvSpPr>
          <p:spPr bwMode="auto">
            <a:xfrm>
              <a:off x="8949027" y="4739641"/>
              <a:ext cx="4920004" cy="1356360"/>
            </a:xfrm>
            <a:custGeom>
              <a:avLst/>
              <a:gdLst>
                <a:gd name="T0" fmla="*/ 0 w 4920004"/>
                <a:gd name="T1" fmla="*/ 0 h 1356360"/>
                <a:gd name="T2" fmla="*/ 4920004 w 4920004"/>
                <a:gd name="T3" fmla="*/ 0 h 1356360"/>
                <a:gd name="T4" fmla="*/ 4920004 w 4920004"/>
                <a:gd name="T5" fmla="*/ 1356360 h 1356360"/>
                <a:gd name="T6" fmla="*/ 0 w 4920004"/>
                <a:gd name="T7" fmla="*/ 1356360 h 1356360"/>
                <a:gd name="T8" fmla="*/ 0 60000 65536"/>
                <a:gd name="T9" fmla="*/ 0 60000 65536"/>
                <a:gd name="T10" fmla="*/ 0 60000 65536"/>
                <a:gd name="T11" fmla="*/ 0 60000 65536"/>
                <a:gd name="T12" fmla="*/ 0 w 4920004"/>
                <a:gd name="T13" fmla="*/ 0 h 1356360"/>
                <a:gd name="T14" fmla="*/ 4920004 w 4920004"/>
                <a:gd name="T15" fmla="*/ 1356360 h 1356360"/>
              </a:gdLst>
              <a:ahLst/>
              <a:cxnLst>
                <a:cxn ang="T8">
                  <a:pos x="T0" y="T1"/>
                </a:cxn>
                <a:cxn ang="T9">
                  <a:pos x="T2" y="T3"/>
                </a:cxn>
                <a:cxn ang="T10">
                  <a:pos x="T4" y="T5"/>
                </a:cxn>
                <a:cxn ang="T11">
                  <a:pos x="T6" y="T7"/>
                </a:cxn>
              </a:cxnLst>
              <a:rect l="T12" t="T13" r="T14" b="T15"/>
              <a:pathLst>
                <a:path w="4920004" h="1356360">
                  <a:moveTo>
                    <a:pt x="0" y="0"/>
                  </a:moveTo>
                  <a:lnTo>
                    <a:pt x="4920004" y="0"/>
                  </a:lnTo>
                  <a:lnTo>
                    <a:pt x="4920004" y="1356360"/>
                  </a:lnTo>
                  <a:lnTo>
                    <a:pt x="0" y="1356360"/>
                  </a:lnTo>
                  <a:lnTo>
                    <a:pt x="0" y="0"/>
                  </a:lnTo>
                  <a:close/>
                </a:path>
              </a:pathLst>
            </a:custGeom>
            <a:solidFill>
              <a:srgbClr val="00505D"/>
            </a:solidFill>
            <a:ln>
              <a:noFill/>
            </a:ln>
            <a:extLst>
              <a:ext uri="{91240B29-F687-4F45-9708-019B960494DF}">
                <a14:hiddenLine xmlns:a14="http://schemas.microsoft.com/office/drawing/2010/main" w="12700" cap="flat" cmpd="sng">
                  <a:solidFill>
                    <a:srgbClr val="000000"/>
                  </a:solidFill>
                  <a:bevel/>
                  <a:headEnd/>
                  <a:tailEnd/>
                </a14:hiddenLine>
              </a:ext>
            </a:extLst>
          </p:spPr>
          <p:txBody>
            <a:bodyPr anchor="ctr"/>
            <a:lstStyle/>
            <a:p>
              <a:endParaRPr lang="zh-CN" altLang="en-US"/>
            </a:p>
          </p:txBody>
        </p:sp>
        <p:sp>
          <p:nvSpPr>
            <p:cNvPr id="45066" name="任意多边形 27"/>
            <p:cNvSpPr>
              <a:spLocks noChangeArrowheads="1"/>
            </p:cNvSpPr>
            <p:nvPr/>
          </p:nvSpPr>
          <p:spPr bwMode="auto">
            <a:xfrm rot="-8100000">
              <a:off x="3410291" y="-1677033"/>
              <a:ext cx="1356360" cy="8176941"/>
            </a:xfrm>
            <a:custGeom>
              <a:avLst/>
              <a:gdLst>
                <a:gd name="T0" fmla="*/ 0 w 1356360"/>
                <a:gd name="T1" fmla="*/ 8176941 h 8176941"/>
                <a:gd name="T2" fmla="*/ 0 w 1356360"/>
                <a:gd name="T3" fmla="*/ 6258757 h 8176941"/>
                <a:gd name="T4" fmla="*/ 0 w 1356360"/>
                <a:gd name="T5" fmla="*/ 0 h 8176941"/>
                <a:gd name="T6" fmla="*/ 1356360 w 1356360"/>
                <a:gd name="T7" fmla="*/ 1356360 h 8176941"/>
                <a:gd name="T8" fmla="*/ 1356360 w 1356360"/>
                <a:gd name="T9" fmla="*/ 4902397 h 8176941"/>
                <a:gd name="T10" fmla="*/ 0 60000 65536"/>
                <a:gd name="T11" fmla="*/ 0 60000 65536"/>
                <a:gd name="T12" fmla="*/ 0 60000 65536"/>
                <a:gd name="T13" fmla="*/ 0 60000 65536"/>
                <a:gd name="T14" fmla="*/ 0 60000 65536"/>
                <a:gd name="T15" fmla="*/ 0 w 1356360"/>
                <a:gd name="T16" fmla="*/ 0 h 8176941"/>
                <a:gd name="T17" fmla="*/ 1356360 w 1356360"/>
                <a:gd name="T18" fmla="*/ 8176941 h 8176941"/>
              </a:gdLst>
              <a:ahLst/>
              <a:cxnLst>
                <a:cxn ang="T10">
                  <a:pos x="T0" y="T1"/>
                </a:cxn>
                <a:cxn ang="T11">
                  <a:pos x="T2" y="T3"/>
                </a:cxn>
                <a:cxn ang="T12">
                  <a:pos x="T4" y="T5"/>
                </a:cxn>
                <a:cxn ang="T13">
                  <a:pos x="T6" y="T7"/>
                </a:cxn>
                <a:cxn ang="T14">
                  <a:pos x="T8" y="T9"/>
                </a:cxn>
              </a:cxnLst>
              <a:rect l="T15" t="T16" r="T17" b="T18"/>
              <a:pathLst>
                <a:path w="1356360" h="8176941">
                  <a:moveTo>
                    <a:pt x="0" y="8176941"/>
                  </a:moveTo>
                  <a:lnTo>
                    <a:pt x="0" y="6258758"/>
                  </a:lnTo>
                  <a:lnTo>
                    <a:pt x="0" y="0"/>
                  </a:lnTo>
                  <a:lnTo>
                    <a:pt x="1356360" y="1356360"/>
                  </a:lnTo>
                  <a:lnTo>
                    <a:pt x="1356360" y="4902398"/>
                  </a:lnTo>
                  <a:lnTo>
                    <a:pt x="0" y="8176941"/>
                  </a:lnTo>
                  <a:close/>
                </a:path>
              </a:pathLst>
            </a:custGeom>
            <a:gradFill rotWithShape="1">
              <a:gsLst>
                <a:gs pos="0">
                  <a:srgbClr val="0095AE"/>
                </a:gs>
                <a:gs pos="100000">
                  <a:srgbClr val="00505D"/>
                </a:gs>
              </a:gsLst>
              <a:lin ang="19200000" scaled="1"/>
            </a:gradFill>
            <a:ln>
              <a:noFill/>
            </a:ln>
            <a:extLst>
              <a:ext uri="{91240B29-F687-4F45-9708-019B960494DF}">
                <a14:hiddenLine xmlns:a14="http://schemas.microsoft.com/office/drawing/2010/main" w="12700" cap="flat" cmpd="sng">
                  <a:solidFill>
                    <a:srgbClr val="000000"/>
                  </a:solidFill>
                  <a:bevel/>
                  <a:headEnd/>
                  <a:tailEnd/>
                </a14:hiddenLine>
              </a:ext>
            </a:extLst>
          </p:spPr>
          <p:txBody>
            <a:bodyPr anchor="ctr"/>
            <a:lstStyle/>
            <a:p>
              <a:endParaRPr lang="zh-CN" altLang="en-US"/>
            </a:p>
          </p:txBody>
        </p:sp>
        <p:sp>
          <p:nvSpPr>
            <p:cNvPr id="45067" name="任意多边形 20"/>
            <p:cNvSpPr>
              <a:spLocks noChangeArrowheads="1"/>
            </p:cNvSpPr>
            <p:nvPr/>
          </p:nvSpPr>
          <p:spPr bwMode="auto">
            <a:xfrm rot="-8100000">
              <a:off x="6659940" y="10919"/>
              <a:ext cx="1053608" cy="2012699"/>
            </a:xfrm>
            <a:custGeom>
              <a:avLst/>
              <a:gdLst>
                <a:gd name="T0" fmla="*/ 1053608 w 1053608"/>
                <a:gd name="T1" fmla="*/ 1918183 h 2012699"/>
                <a:gd name="T2" fmla="*/ 959092 w 1053608"/>
                <a:gd name="T3" fmla="*/ 2012699 h 2012699"/>
                <a:gd name="T4" fmla="*/ 0 w 1053608"/>
                <a:gd name="T5" fmla="*/ 1053608 h 2012699"/>
                <a:gd name="T6" fmla="*/ 1053608 w 1053608"/>
                <a:gd name="T7" fmla="*/ 0 h 2012699"/>
                <a:gd name="T8" fmla="*/ 1053608 w 1053608"/>
                <a:gd name="T9" fmla="*/ 1918183 h 2012699"/>
                <a:gd name="T10" fmla="*/ 0 60000 65536"/>
                <a:gd name="T11" fmla="*/ 0 60000 65536"/>
                <a:gd name="T12" fmla="*/ 0 60000 65536"/>
                <a:gd name="T13" fmla="*/ 0 60000 65536"/>
                <a:gd name="T14" fmla="*/ 0 60000 65536"/>
                <a:gd name="T15" fmla="*/ 0 w 1053608"/>
                <a:gd name="T16" fmla="*/ 0 h 2012699"/>
                <a:gd name="T17" fmla="*/ 1053608 w 1053608"/>
                <a:gd name="T18" fmla="*/ 2012699 h 2012699"/>
              </a:gdLst>
              <a:ahLst/>
              <a:cxnLst>
                <a:cxn ang="T10">
                  <a:pos x="T0" y="T1"/>
                </a:cxn>
                <a:cxn ang="T11">
                  <a:pos x="T2" y="T3"/>
                </a:cxn>
                <a:cxn ang="T12">
                  <a:pos x="T4" y="T5"/>
                </a:cxn>
                <a:cxn ang="T13">
                  <a:pos x="T6" y="T7"/>
                </a:cxn>
                <a:cxn ang="T14">
                  <a:pos x="T8" y="T9"/>
                </a:cxn>
              </a:cxnLst>
              <a:rect l="T15" t="T16" r="T17" b="T18"/>
              <a:pathLst>
                <a:path w="1053608" h="2012699">
                  <a:moveTo>
                    <a:pt x="1053608" y="1918183"/>
                  </a:moveTo>
                  <a:lnTo>
                    <a:pt x="959092" y="2012699"/>
                  </a:lnTo>
                  <a:lnTo>
                    <a:pt x="0" y="1053608"/>
                  </a:lnTo>
                  <a:lnTo>
                    <a:pt x="1053608" y="0"/>
                  </a:lnTo>
                  <a:lnTo>
                    <a:pt x="1053608" y="1918183"/>
                  </a:lnTo>
                  <a:close/>
                </a:path>
              </a:pathLst>
            </a:custGeom>
            <a:solidFill>
              <a:srgbClr val="00505D"/>
            </a:solidFill>
            <a:ln>
              <a:noFill/>
            </a:ln>
            <a:extLst>
              <a:ext uri="{91240B29-F687-4F45-9708-019B960494DF}">
                <a14:hiddenLine xmlns:a14="http://schemas.microsoft.com/office/drawing/2010/main" w="12700" cap="flat" cmpd="sng">
                  <a:solidFill>
                    <a:srgbClr val="000000"/>
                  </a:solidFill>
                  <a:bevel/>
                  <a:headEnd/>
                  <a:tailEnd/>
                </a14:hiddenLine>
              </a:ext>
            </a:extLst>
          </p:spPr>
          <p:txBody>
            <a:bodyPr anchor="ctr"/>
            <a:lstStyle/>
            <a:p>
              <a:endParaRPr lang="zh-CN" altLang="en-US"/>
            </a:p>
          </p:txBody>
        </p:sp>
      </p:grpSp>
      <p:sp>
        <p:nvSpPr>
          <p:cNvPr id="45062" name="文本框 32"/>
          <p:cNvSpPr>
            <a:spLocks noChangeArrowheads="1"/>
          </p:cNvSpPr>
          <p:nvPr/>
        </p:nvSpPr>
        <p:spPr bwMode="auto">
          <a:xfrm>
            <a:off x="7332663" y="625475"/>
            <a:ext cx="4140200" cy="708025"/>
          </a:xfrm>
          <a:prstGeom prst="rect">
            <a:avLst/>
          </a:prstGeom>
          <a:noFill/>
          <a:ln>
            <a:noFill/>
          </a:ln>
          <a:effectLst>
            <a:outerShdw blurRad="50800" dist="50800" dir="5400000" algn="ctr" rotWithShape="0">
              <a:srgbClr val="000000">
                <a:alpha val="43137"/>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None/>
              <a:defRPr/>
            </a:pPr>
            <a:r>
              <a:rPr lang="zh-CN" altLang="en-US" sz="4000" b="1" dirty="0">
                <a:solidFill>
                  <a:srgbClr val="C30061"/>
                </a:solidFill>
                <a:latin typeface="微软雅黑" panose="020B0503020204020204" pitchFamily="34" charset="-122"/>
                <a:ea typeface="微软雅黑" panose="020B0503020204020204" pitchFamily="34" charset="-122"/>
                <a:sym typeface="微软雅黑" panose="020B0503020204020204" pitchFamily="34" charset="-122"/>
              </a:rPr>
              <a:t>实际应用</a:t>
            </a:r>
          </a:p>
        </p:txBody>
      </p:sp>
      <p:sp>
        <p:nvSpPr>
          <p:cNvPr id="45063" name="Lorem Ipsum"/>
          <p:cNvSpPr>
            <a:spLocks noChangeArrowheads="1"/>
          </p:cNvSpPr>
          <p:nvPr/>
        </p:nvSpPr>
        <p:spPr bwMode="auto">
          <a:xfrm>
            <a:off x="7332663" y="1333500"/>
            <a:ext cx="4394200" cy="57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bevel/>
                <a:headEnd/>
                <a:tailEnd/>
              </a14:hiddenLine>
            </a:ext>
          </a:extLst>
        </p:spPr>
        <p:txBody>
          <a:bodyPr lIns="72000" tIns="32399" rIns="72000" bIns="32399">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spcAft>
                <a:spcPts val="600"/>
              </a:spcAft>
              <a:buFont typeface="Arial" panose="020B0604020202020204" pitchFamily="34" charset="0"/>
              <a:buNone/>
            </a:pPr>
            <a:r>
              <a:rPr lang="en-US" altLang="zh-CN" sz="1100">
                <a:solidFill>
                  <a:srgbClr val="7F7F7F"/>
                </a:solidFill>
              </a:rPr>
              <a:t>Duis aute irure dolor in reprehenderit in voluptate velit esse cillum dolore eu fugiat nulla pariatur.  Excepteur sint occaecat cupidatat non proident, sunt in culpa qui officia deserunt mollit anim id est laborum.</a:t>
            </a:r>
          </a:p>
        </p:txBody>
      </p:sp>
    </p:spTree>
  </p:cSld>
  <p:clrMapOvr>
    <a:masterClrMapping/>
  </p:clrMapOvr>
  <p:transition spd="slow">
    <p:randomBar dir="vert"/>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任意多边形 10"/>
          <p:cNvSpPr>
            <a:spLocks noChangeArrowheads="1"/>
          </p:cNvSpPr>
          <p:nvPr/>
        </p:nvSpPr>
        <p:spPr bwMode="auto">
          <a:xfrm>
            <a:off x="0" y="0"/>
            <a:ext cx="6813550" cy="1355725"/>
          </a:xfrm>
          <a:custGeom>
            <a:avLst/>
            <a:gdLst>
              <a:gd name="T0" fmla="*/ 0 w 6813309"/>
              <a:gd name="T1" fmla="*/ 0 h 1356360"/>
              <a:gd name="T2" fmla="*/ 5458685 w 6813309"/>
              <a:gd name="T3" fmla="*/ 0 h 1356360"/>
              <a:gd name="T4" fmla="*/ 6815477 w 6813309"/>
              <a:gd name="T5" fmla="*/ 1350655 h 1356360"/>
              <a:gd name="T6" fmla="*/ 0 w 6813309"/>
              <a:gd name="T7" fmla="*/ 1350655 h 1356360"/>
              <a:gd name="T8" fmla="*/ 0 w 6813309"/>
              <a:gd name="T9" fmla="*/ 0 h 1356360"/>
              <a:gd name="T10" fmla="*/ 0 60000 65536"/>
              <a:gd name="T11" fmla="*/ 0 60000 65536"/>
              <a:gd name="T12" fmla="*/ 0 60000 65536"/>
              <a:gd name="T13" fmla="*/ 0 60000 65536"/>
              <a:gd name="T14" fmla="*/ 0 60000 65536"/>
              <a:gd name="T15" fmla="*/ 0 w 6813309"/>
              <a:gd name="T16" fmla="*/ 0 h 1356360"/>
              <a:gd name="T17" fmla="*/ 6813309 w 6813309"/>
              <a:gd name="T18" fmla="*/ 1356360 h 1356360"/>
            </a:gdLst>
            <a:ahLst/>
            <a:cxnLst>
              <a:cxn ang="T10">
                <a:pos x="T0" y="T1"/>
              </a:cxn>
              <a:cxn ang="T11">
                <a:pos x="T2" y="T3"/>
              </a:cxn>
              <a:cxn ang="T12">
                <a:pos x="T4" y="T5"/>
              </a:cxn>
              <a:cxn ang="T13">
                <a:pos x="T6" y="T7"/>
              </a:cxn>
              <a:cxn ang="T14">
                <a:pos x="T8" y="T9"/>
              </a:cxn>
            </a:cxnLst>
            <a:rect l="T15" t="T16" r="T17" b="T18"/>
            <a:pathLst>
              <a:path w="6813309" h="1356360">
                <a:moveTo>
                  <a:pt x="0" y="0"/>
                </a:moveTo>
                <a:lnTo>
                  <a:pt x="5456949" y="0"/>
                </a:lnTo>
                <a:lnTo>
                  <a:pt x="6813309" y="1356360"/>
                </a:lnTo>
                <a:lnTo>
                  <a:pt x="0" y="1356360"/>
                </a:lnTo>
                <a:lnTo>
                  <a:pt x="0" y="0"/>
                </a:lnTo>
                <a:close/>
              </a:path>
            </a:pathLst>
          </a:custGeom>
          <a:solidFill>
            <a:srgbClr val="00505D"/>
          </a:solidFill>
          <a:ln>
            <a:noFill/>
          </a:ln>
          <a:extLst>
            <a:ext uri="{91240B29-F687-4F45-9708-019B960494DF}">
              <a14:hiddenLine xmlns:a14="http://schemas.microsoft.com/office/drawing/2010/main" w="12700" cap="flat" cmpd="sng">
                <a:solidFill>
                  <a:srgbClr val="000000"/>
                </a:solidFill>
                <a:bevel/>
                <a:headEnd/>
                <a:tailEnd/>
              </a14:hiddenLine>
            </a:ext>
          </a:extLst>
        </p:spPr>
        <p:txBody>
          <a:bodyPr anchor="ctr"/>
          <a:lstStyle/>
          <a:p>
            <a:endParaRPr lang="zh-CN" altLang="en-US"/>
          </a:p>
        </p:txBody>
      </p:sp>
      <p:sp>
        <p:nvSpPr>
          <p:cNvPr id="27651" name="任意多边形 43"/>
          <p:cNvSpPr>
            <a:spLocks noChangeArrowheads="1"/>
          </p:cNvSpPr>
          <p:nvPr/>
        </p:nvSpPr>
        <p:spPr bwMode="auto">
          <a:xfrm rot="-2700000">
            <a:off x="8034338" y="0"/>
            <a:ext cx="3275012" cy="1355725"/>
          </a:xfrm>
          <a:custGeom>
            <a:avLst/>
            <a:gdLst>
              <a:gd name="T0" fmla="*/ 1920658 w 3274543"/>
              <a:gd name="T1" fmla="*/ 0 h 1356360"/>
              <a:gd name="T2" fmla="*/ 3278766 w 3274543"/>
              <a:gd name="T3" fmla="*/ 1350655 h 1356360"/>
              <a:gd name="T4" fmla="*/ 493306 w 3274543"/>
              <a:gd name="T5" fmla="*/ 1350655 h 1356360"/>
              <a:gd name="T6" fmla="*/ 493306 w 3274543"/>
              <a:gd name="T7" fmla="*/ 490595 h 1356360"/>
              <a:gd name="T8" fmla="*/ 0 w 3274543"/>
              <a:gd name="T9" fmla="*/ 0 h 1356360"/>
              <a:gd name="T10" fmla="*/ 0 60000 65536"/>
              <a:gd name="T11" fmla="*/ 0 60000 65536"/>
              <a:gd name="T12" fmla="*/ 0 60000 65536"/>
              <a:gd name="T13" fmla="*/ 0 60000 65536"/>
              <a:gd name="T14" fmla="*/ 0 60000 65536"/>
              <a:gd name="T15" fmla="*/ 0 w 3274543"/>
              <a:gd name="T16" fmla="*/ 0 h 1356360"/>
              <a:gd name="T17" fmla="*/ 3274543 w 3274543"/>
              <a:gd name="T18" fmla="*/ 1356360 h 1356360"/>
            </a:gdLst>
            <a:ahLst/>
            <a:cxnLst>
              <a:cxn ang="T10">
                <a:pos x="T0" y="T1"/>
              </a:cxn>
              <a:cxn ang="T11">
                <a:pos x="T2" y="T3"/>
              </a:cxn>
              <a:cxn ang="T12">
                <a:pos x="T4" y="T5"/>
              </a:cxn>
              <a:cxn ang="T13">
                <a:pos x="T6" y="T7"/>
              </a:cxn>
              <a:cxn ang="T14">
                <a:pos x="T8" y="T9"/>
              </a:cxn>
            </a:cxnLst>
            <a:rect l="T15" t="T16" r="T17" b="T18"/>
            <a:pathLst>
              <a:path w="3274543" h="1356360">
                <a:moveTo>
                  <a:pt x="1918183" y="0"/>
                </a:moveTo>
                <a:lnTo>
                  <a:pt x="3274543" y="1356360"/>
                </a:lnTo>
                <a:lnTo>
                  <a:pt x="492667" y="1356360"/>
                </a:lnTo>
                <a:lnTo>
                  <a:pt x="492667" y="492667"/>
                </a:lnTo>
                <a:lnTo>
                  <a:pt x="0" y="0"/>
                </a:lnTo>
                <a:lnTo>
                  <a:pt x="1918183" y="0"/>
                </a:lnTo>
                <a:close/>
              </a:path>
            </a:pathLst>
          </a:custGeom>
          <a:solidFill>
            <a:srgbClr val="00505D"/>
          </a:solidFill>
          <a:ln>
            <a:noFill/>
          </a:ln>
          <a:extLst>
            <a:ext uri="{91240B29-F687-4F45-9708-019B960494DF}">
              <a14:hiddenLine xmlns:a14="http://schemas.microsoft.com/office/drawing/2010/main" w="12700" cap="flat" cmpd="sng">
                <a:solidFill>
                  <a:srgbClr val="000000"/>
                </a:solidFill>
                <a:bevel/>
                <a:headEnd/>
                <a:tailEnd/>
              </a14:hiddenLine>
            </a:ext>
          </a:extLst>
        </p:spPr>
        <p:txBody>
          <a:bodyPr anchor="ctr"/>
          <a:lstStyle/>
          <a:p>
            <a:endParaRPr lang="zh-CN" altLang="en-US"/>
          </a:p>
        </p:txBody>
      </p:sp>
      <p:sp>
        <p:nvSpPr>
          <p:cNvPr id="27652" name="任意多边形 44"/>
          <p:cNvSpPr>
            <a:spLocks noChangeArrowheads="1"/>
          </p:cNvSpPr>
          <p:nvPr/>
        </p:nvSpPr>
        <p:spPr bwMode="auto">
          <a:xfrm rot="-2700000">
            <a:off x="6721475" y="-1084263"/>
            <a:ext cx="1355725" cy="4137026"/>
          </a:xfrm>
          <a:custGeom>
            <a:avLst/>
            <a:gdLst>
              <a:gd name="T0" fmla="*/ 1 w 1356361"/>
              <a:gd name="T1" fmla="*/ 1913141 h 4138236"/>
              <a:gd name="T2" fmla="*/ 860056 w 1356361"/>
              <a:gd name="T3" fmla="*/ 2774565 h 4138236"/>
              <a:gd name="T4" fmla="*/ 860055 w 1356361"/>
              <a:gd name="T5" fmla="*/ 2774565 h 4138236"/>
              <a:gd name="T6" fmla="*/ 1350646 w 1356361"/>
              <a:gd name="T7" fmla="*/ 3265936 h 4138236"/>
              <a:gd name="T8" fmla="*/ 1350646 w 1356361"/>
              <a:gd name="T9" fmla="*/ 4127358 h 4138236"/>
              <a:gd name="T10" fmla="*/ 0 w 1356361"/>
              <a:gd name="T11" fmla="*/ 2774565 h 4138236"/>
              <a:gd name="T12" fmla="*/ 1 w 1356361"/>
              <a:gd name="T13" fmla="*/ 2774563 h 4138236"/>
              <a:gd name="T14" fmla="*/ 0 w 1356361"/>
              <a:gd name="T15" fmla="*/ 0 h 4138236"/>
              <a:gd name="T16" fmla="*/ 1350647 w 1356361"/>
              <a:gd name="T17" fmla="*/ 1352795 h 4138236"/>
              <a:gd name="T18" fmla="*/ 1350647 w 1356361"/>
              <a:gd name="T19" fmla="*/ 3265936 h 4138236"/>
              <a:gd name="T20" fmla="*/ 0 w 1356361"/>
              <a:gd name="T21" fmla="*/ 1913140 h 41382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356361"/>
              <a:gd name="T34" fmla="*/ 0 h 4138236"/>
              <a:gd name="T35" fmla="*/ 1356361 w 1356361"/>
              <a:gd name="T36" fmla="*/ 4138236 h 41382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356361" h="4138236">
                <a:moveTo>
                  <a:pt x="1" y="1918184"/>
                </a:moveTo>
                <a:lnTo>
                  <a:pt x="863694" y="2781877"/>
                </a:lnTo>
                <a:lnTo>
                  <a:pt x="863693" y="2781877"/>
                </a:lnTo>
                <a:lnTo>
                  <a:pt x="1356360" y="3274544"/>
                </a:lnTo>
                <a:lnTo>
                  <a:pt x="1356360" y="4138236"/>
                </a:lnTo>
                <a:lnTo>
                  <a:pt x="0" y="2781877"/>
                </a:lnTo>
                <a:lnTo>
                  <a:pt x="1" y="2781876"/>
                </a:lnTo>
                <a:lnTo>
                  <a:pt x="1" y="1918184"/>
                </a:lnTo>
                <a:close/>
                <a:moveTo>
                  <a:pt x="0" y="0"/>
                </a:moveTo>
                <a:lnTo>
                  <a:pt x="1356361" y="1356360"/>
                </a:lnTo>
                <a:lnTo>
                  <a:pt x="1356361" y="3274543"/>
                </a:lnTo>
                <a:lnTo>
                  <a:pt x="0" y="1918183"/>
                </a:lnTo>
                <a:lnTo>
                  <a:pt x="0" y="0"/>
                </a:lnTo>
                <a:close/>
              </a:path>
            </a:pathLst>
          </a:custGeom>
          <a:gradFill rotWithShape="1">
            <a:gsLst>
              <a:gs pos="0">
                <a:srgbClr val="0095AE"/>
              </a:gs>
              <a:gs pos="100000">
                <a:srgbClr val="00505D"/>
              </a:gs>
            </a:gsLst>
            <a:lin ang="9000000" scaled="1"/>
          </a:gradFill>
          <a:ln>
            <a:noFill/>
          </a:ln>
          <a:extLst>
            <a:ext uri="{91240B29-F687-4F45-9708-019B960494DF}">
              <a14:hiddenLine xmlns:a14="http://schemas.microsoft.com/office/drawing/2010/main" w="12700" cap="flat" cmpd="sng">
                <a:solidFill>
                  <a:srgbClr val="000000"/>
                </a:solidFill>
                <a:bevel/>
                <a:headEnd/>
                <a:tailEnd/>
              </a14:hiddenLine>
            </a:ext>
          </a:extLst>
        </p:spPr>
        <p:txBody>
          <a:bodyPr anchor="ctr"/>
          <a:lstStyle/>
          <a:p>
            <a:endParaRPr lang="zh-CN" altLang="en-US"/>
          </a:p>
        </p:txBody>
      </p:sp>
      <p:sp>
        <p:nvSpPr>
          <p:cNvPr id="27653" name="任意多边形 51"/>
          <p:cNvSpPr>
            <a:spLocks noChangeArrowheads="1"/>
          </p:cNvSpPr>
          <p:nvPr/>
        </p:nvSpPr>
        <p:spPr bwMode="auto">
          <a:xfrm rot="-2700000">
            <a:off x="10602913" y="-1062038"/>
            <a:ext cx="1355725" cy="3987801"/>
          </a:xfrm>
          <a:custGeom>
            <a:avLst/>
            <a:gdLst>
              <a:gd name="T0" fmla="*/ 1 w 1356361"/>
              <a:gd name="T1" fmla="*/ 1644465 h 3988516"/>
              <a:gd name="T2" fmla="*/ 614222 w 1356361"/>
              <a:gd name="T3" fmla="*/ 3366260 h 3988516"/>
              <a:gd name="T4" fmla="*/ 1 w 1356361"/>
              <a:gd name="T5" fmla="*/ 3982085 h 3988516"/>
              <a:gd name="T6" fmla="*/ 0 w 1356361"/>
              <a:gd name="T7" fmla="*/ 0 h 3988516"/>
              <a:gd name="T8" fmla="*/ 1350647 w 1356361"/>
              <a:gd name="T9" fmla="*/ 1354174 h 3988516"/>
              <a:gd name="T10" fmla="*/ 1350647 w 1356361"/>
              <a:gd name="T11" fmla="*/ 2627913 h 3988516"/>
              <a:gd name="T12" fmla="*/ 614222 w 1356361"/>
              <a:gd name="T13" fmla="*/ 3366260 h 3988516"/>
              <a:gd name="T14" fmla="*/ 1 w 1356361"/>
              <a:gd name="T15" fmla="*/ 1644465 h 3988516"/>
              <a:gd name="T16" fmla="*/ 1 w 1356361"/>
              <a:gd name="T17" fmla="*/ 1644465 h 3988516"/>
              <a:gd name="T18" fmla="*/ 0 w 1356361"/>
              <a:gd name="T19" fmla="*/ 1644462 h 398851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356361"/>
              <a:gd name="T31" fmla="*/ 0 h 3988516"/>
              <a:gd name="T32" fmla="*/ 1356361 w 1356361"/>
              <a:gd name="T33" fmla="*/ 3988516 h 398851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356361" h="3988516">
                <a:moveTo>
                  <a:pt x="1" y="1647120"/>
                </a:moveTo>
                <a:lnTo>
                  <a:pt x="616820" y="3371697"/>
                </a:lnTo>
                <a:lnTo>
                  <a:pt x="1" y="3988516"/>
                </a:lnTo>
                <a:lnTo>
                  <a:pt x="1" y="1647120"/>
                </a:lnTo>
                <a:close/>
                <a:moveTo>
                  <a:pt x="0" y="0"/>
                </a:moveTo>
                <a:lnTo>
                  <a:pt x="1356361" y="1356361"/>
                </a:lnTo>
                <a:lnTo>
                  <a:pt x="1356361" y="2632156"/>
                </a:lnTo>
                <a:lnTo>
                  <a:pt x="616820" y="3371697"/>
                </a:lnTo>
                <a:lnTo>
                  <a:pt x="1" y="1647120"/>
                </a:lnTo>
                <a:lnTo>
                  <a:pt x="0" y="1647117"/>
                </a:lnTo>
                <a:lnTo>
                  <a:pt x="0" y="0"/>
                </a:lnTo>
                <a:close/>
              </a:path>
            </a:pathLst>
          </a:custGeom>
          <a:gradFill rotWithShape="1">
            <a:gsLst>
              <a:gs pos="0">
                <a:srgbClr val="0095AE"/>
              </a:gs>
              <a:gs pos="100000">
                <a:srgbClr val="00505D"/>
              </a:gs>
            </a:gsLst>
            <a:lin ang="9000000" scaled="1"/>
          </a:gradFill>
          <a:ln>
            <a:noFill/>
          </a:ln>
          <a:extLst>
            <a:ext uri="{91240B29-F687-4F45-9708-019B960494DF}">
              <a14:hiddenLine xmlns:a14="http://schemas.microsoft.com/office/drawing/2010/main" w="12700" cap="flat" cmpd="sng">
                <a:solidFill>
                  <a:srgbClr val="000000"/>
                </a:solidFill>
                <a:bevel/>
                <a:headEnd/>
                <a:tailEnd/>
              </a14:hiddenLine>
            </a:ext>
          </a:extLst>
        </p:spPr>
        <p:txBody>
          <a:bodyPr anchor="ctr"/>
          <a:lstStyle/>
          <a:p>
            <a:endParaRPr lang="zh-CN" altLang="en-US"/>
          </a:p>
        </p:txBody>
      </p:sp>
      <p:sp>
        <p:nvSpPr>
          <p:cNvPr id="27654" name="文本框 52"/>
          <p:cNvSpPr>
            <a:spLocks noChangeArrowheads="1"/>
          </p:cNvSpPr>
          <p:nvPr/>
        </p:nvSpPr>
        <p:spPr bwMode="auto">
          <a:xfrm>
            <a:off x="176213" y="355600"/>
            <a:ext cx="668655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r>
              <a:rPr lang="zh-CN" altLang="en-US" sz="3600" b="1">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产品说明</a:t>
            </a:r>
          </a:p>
        </p:txBody>
      </p:sp>
      <p:sp>
        <p:nvSpPr>
          <p:cNvPr id="27655" name="Hexagon 13"/>
          <p:cNvSpPr>
            <a:spLocks noChangeArrowheads="1"/>
          </p:cNvSpPr>
          <p:nvPr/>
        </p:nvSpPr>
        <p:spPr bwMode="auto">
          <a:xfrm rot="-5400000">
            <a:off x="4754563" y="4892675"/>
            <a:ext cx="1206500" cy="1098550"/>
          </a:xfrm>
          <a:prstGeom prst="hexagon">
            <a:avLst>
              <a:gd name="adj" fmla="val 25011"/>
              <a:gd name="vf" fmla="val 115470"/>
            </a:avLst>
          </a:prstGeom>
          <a:gradFill rotWithShape="1">
            <a:gsLst>
              <a:gs pos="0">
                <a:srgbClr val="0095AE"/>
              </a:gs>
              <a:gs pos="100000">
                <a:srgbClr val="00505D"/>
              </a:gs>
            </a:gsLst>
            <a:lin ang="9000000" scaled="1"/>
          </a:gra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1800">
              <a:solidFill>
                <a:srgbClr val="FFFFFF"/>
              </a:solidFill>
              <a:latin typeface="Arial" panose="020B0604020202020204" pitchFamily="34" charset="0"/>
            </a:endParaRPr>
          </a:p>
        </p:txBody>
      </p:sp>
      <p:sp>
        <p:nvSpPr>
          <p:cNvPr id="27656" name="Hexagon 12"/>
          <p:cNvSpPr>
            <a:spLocks noChangeArrowheads="1"/>
          </p:cNvSpPr>
          <p:nvPr/>
        </p:nvSpPr>
        <p:spPr bwMode="auto">
          <a:xfrm rot="-5400000">
            <a:off x="3866357" y="5704681"/>
            <a:ext cx="1206500" cy="1100137"/>
          </a:xfrm>
          <a:prstGeom prst="hexagon">
            <a:avLst>
              <a:gd name="adj" fmla="val 24975"/>
              <a:gd name="vf" fmla="val 115470"/>
            </a:avLst>
          </a:prstGeom>
          <a:gradFill rotWithShape="1">
            <a:gsLst>
              <a:gs pos="0">
                <a:srgbClr val="0095AE"/>
              </a:gs>
              <a:gs pos="100000">
                <a:srgbClr val="00505D"/>
              </a:gs>
            </a:gsLst>
            <a:lin ang="9000000" scaled="1"/>
          </a:gra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1800">
              <a:solidFill>
                <a:srgbClr val="FFFFFF"/>
              </a:solidFill>
              <a:latin typeface="Arial" panose="020B0604020202020204" pitchFamily="34" charset="0"/>
            </a:endParaRPr>
          </a:p>
        </p:txBody>
      </p:sp>
      <p:sp>
        <p:nvSpPr>
          <p:cNvPr id="27657" name="Hexagon 11"/>
          <p:cNvSpPr>
            <a:spLocks noChangeArrowheads="1"/>
          </p:cNvSpPr>
          <p:nvPr/>
        </p:nvSpPr>
        <p:spPr bwMode="auto">
          <a:xfrm rot="-5400000">
            <a:off x="8824913" y="2728913"/>
            <a:ext cx="1206500" cy="1098550"/>
          </a:xfrm>
          <a:prstGeom prst="hexagon">
            <a:avLst>
              <a:gd name="adj" fmla="val 25011"/>
              <a:gd name="vf" fmla="val 115470"/>
            </a:avLst>
          </a:prstGeom>
          <a:gradFill rotWithShape="1">
            <a:gsLst>
              <a:gs pos="0">
                <a:srgbClr val="0095AE"/>
              </a:gs>
              <a:gs pos="100000">
                <a:srgbClr val="00505D"/>
              </a:gs>
            </a:gsLst>
            <a:lin ang="9000000" scaled="1"/>
          </a:gra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1800">
              <a:solidFill>
                <a:srgbClr val="FFFFFF"/>
              </a:solidFill>
              <a:latin typeface="Arial" panose="020B0604020202020204" pitchFamily="34" charset="0"/>
            </a:endParaRPr>
          </a:p>
        </p:txBody>
      </p:sp>
      <p:sp>
        <p:nvSpPr>
          <p:cNvPr id="27658" name="Hexagon 10"/>
          <p:cNvSpPr>
            <a:spLocks noChangeArrowheads="1"/>
          </p:cNvSpPr>
          <p:nvPr/>
        </p:nvSpPr>
        <p:spPr bwMode="auto">
          <a:xfrm rot="-5400000">
            <a:off x="9815513" y="3452813"/>
            <a:ext cx="1206500" cy="1098550"/>
          </a:xfrm>
          <a:prstGeom prst="hexagon">
            <a:avLst>
              <a:gd name="adj" fmla="val 25011"/>
              <a:gd name="vf" fmla="val 115470"/>
            </a:avLst>
          </a:prstGeom>
          <a:gradFill rotWithShape="1">
            <a:gsLst>
              <a:gs pos="0">
                <a:srgbClr val="0095AE"/>
              </a:gs>
              <a:gs pos="100000">
                <a:srgbClr val="00505D"/>
              </a:gs>
            </a:gsLst>
            <a:lin ang="9000000" scaled="1"/>
          </a:gra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1800">
              <a:solidFill>
                <a:srgbClr val="FFFFFF"/>
              </a:solidFill>
              <a:latin typeface="Arial" panose="020B0604020202020204" pitchFamily="34" charset="0"/>
            </a:endParaRPr>
          </a:p>
        </p:txBody>
      </p:sp>
      <p:sp>
        <p:nvSpPr>
          <p:cNvPr id="27659" name="Hexagon 8"/>
          <p:cNvSpPr>
            <a:spLocks noChangeArrowheads="1"/>
          </p:cNvSpPr>
          <p:nvPr/>
        </p:nvSpPr>
        <p:spPr bwMode="auto">
          <a:xfrm rot="-5400000">
            <a:off x="9593263" y="1868488"/>
            <a:ext cx="1206500" cy="1098550"/>
          </a:xfrm>
          <a:prstGeom prst="hexagon">
            <a:avLst>
              <a:gd name="adj" fmla="val 25011"/>
              <a:gd name="vf" fmla="val 115470"/>
            </a:avLst>
          </a:prstGeom>
          <a:gradFill rotWithShape="1">
            <a:gsLst>
              <a:gs pos="0">
                <a:srgbClr val="0095AE"/>
              </a:gs>
              <a:gs pos="100000">
                <a:srgbClr val="00505D"/>
              </a:gs>
            </a:gsLst>
            <a:lin ang="9000000" scaled="1"/>
          </a:gra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1800">
              <a:solidFill>
                <a:srgbClr val="FFFFFF"/>
              </a:solidFill>
              <a:latin typeface="Arial" panose="020B0604020202020204" pitchFamily="34" charset="0"/>
            </a:endParaRPr>
          </a:p>
        </p:txBody>
      </p:sp>
      <p:pic>
        <p:nvPicPr>
          <p:cNvPr id="27660"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27600" y="3921125"/>
            <a:ext cx="6215063" cy="301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61" name="Lorem Ipsum"/>
          <p:cNvSpPr>
            <a:spLocks noChangeArrowheads="1"/>
          </p:cNvSpPr>
          <p:nvPr/>
        </p:nvSpPr>
        <p:spPr bwMode="auto">
          <a:xfrm>
            <a:off x="484188" y="2438400"/>
            <a:ext cx="5611812" cy="191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bevel/>
                <a:headEnd/>
                <a:tailEnd/>
              </a14:hiddenLine>
            </a:ext>
          </a:extLst>
        </p:spPr>
        <p:txBody>
          <a:bodyPr lIns="72000" tIns="32399" rIns="72000" bIns="32399">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spcAft>
                <a:spcPts val="600"/>
              </a:spcAft>
              <a:buFont typeface="Arial" panose="020B0604020202020204" pitchFamily="34" charset="0"/>
              <a:buNone/>
            </a:pPr>
            <a:r>
              <a:rPr lang="zh-CN" altLang="en-US" sz="2400" dirty="0">
                <a:solidFill>
                  <a:srgbClr val="7F7F7F"/>
                </a:solidFill>
              </a:rPr>
              <a:t>郑州轻工业大学的大学物理实验课程是以纸质报告为模板的，在实验室进行具体操作的一门课程。该平台已经得到本校物理组老师的支持，目前已经上线测试版服务同学们。</a:t>
            </a:r>
            <a:endParaRPr lang="en-US" altLang="zh-CN" sz="2400" dirty="0">
              <a:solidFill>
                <a:srgbClr val="7F7F7F"/>
              </a:solidFill>
            </a:endParaRPr>
          </a:p>
        </p:txBody>
      </p:sp>
      <p:sp>
        <p:nvSpPr>
          <p:cNvPr id="27662" name="Copyright Notice"/>
          <p:cNvSpPr>
            <a:spLocks noChangeArrowheads="1"/>
          </p:cNvSpPr>
          <p:nvPr/>
        </p:nvSpPr>
        <p:spPr bwMode="auto">
          <a:xfrm>
            <a:off x="484188" y="1844675"/>
            <a:ext cx="5043487" cy="557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bevel/>
                <a:headEnd/>
                <a:tailEnd/>
              </a14:hiddenLine>
            </a:ext>
          </a:extLst>
        </p:spPr>
        <p:txBody>
          <a:bodyPr lIns="72000" tIns="32400" rIns="72000" bIns="32400">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r>
              <a:rPr lang="zh-CN" altLang="en-US" sz="3200" b="1">
                <a:solidFill>
                  <a:srgbClr val="00505D"/>
                </a:solidFill>
                <a:latin typeface="微软雅黑" panose="020B0503020204020204" pitchFamily="34" charset="-122"/>
                <a:ea typeface="微软雅黑" panose="020B0503020204020204" pitchFamily="34" charset="-122"/>
                <a:sym typeface="微软雅黑" panose="020B0503020204020204" pitchFamily="34" charset="-122"/>
              </a:rPr>
              <a:t>大学物理实验数据处理平台</a:t>
            </a:r>
            <a:endParaRPr lang="en-US" altLang="zh-CN" sz="3200" b="1">
              <a:solidFill>
                <a:srgbClr val="00505D"/>
              </a:solidFill>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27663" name="图片 1">
            <a:hlinkClick r:id="rId4" action="ppaction://hlinksldjump"/>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767388" y="4179888"/>
            <a:ext cx="4591050" cy="235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2" name="图片 23"/>
          <p:cNvPicPr preferRelativeResize="0">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043738" y="4763"/>
            <a:ext cx="5148262" cy="4017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083" name="任意多边形 15"/>
          <p:cNvSpPr>
            <a:spLocks noChangeArrowheads="1"/>
          </p:cNvSpPr>
          <p:nvPr/>
        </p:nvSpPr>
        <p:spPr bwMode="auto">
          <a:xfrm>
            <a:off x="7953375" y="0"/>
            <a:ext cx="1570038" cy="3216275"/>
          </a:xfrm>
          <a:custGeom>
            <a:avLst/>
            <a:gdLst>
              <a:gd name="T0" fmla="*/ 786965 w 1570033"/>
              <a:gd name="T1" fmla="*/ 0 h 3215840"/>
              <a:gd name="T2" fmla="*/ 1570077 w 1570033"/>
              <a:gd name="T3" fmla="*/ 1358015 h 3215840"/>
              <a:gd name="T4" fmla="*/ 1570078 w 1570033"/>
              <a:gd name="T5" fmla="*/ 1358015 h 3215840"/>
              <a:gd name="T6" fmla="*/ 1174678 w 1570033"/>
              <a:gd name="T7" fmla="*/ 2043682 h 3215840"/>
              <a:gd name="T8" fmla="*/ 1174679 w 1570033"/>
              <a:gd name="T9" fmla="*/ 2043682 h 3215840"/>
              <a:gd name="T10" fmla="*/ 496481 w 1570033"/>
              <a:gd name="T11" fmla="*/ 3219754 h 3215840"/>
              <a:gd name="T12" fmla="*/ 1 w 1570033"/>
              <a:gd name="T13" fmla="*/ 1364678 h 3215840"/>
              <a:gd name="T14" fmla="*/ 0 w 1570033"/>
              <a:gd name="T15" fmla="*/ 1364677 h 3215840"/>
              <a:gd name="T16" fmla="*/ 3844 w 1570033"/>
              <a:gd name="T17" fmla="*/ 1358015 h 3215840"/>
              <a:gd name="T18" fmla="*/ 3843 w 1570033"/>
              <a:gd name="T19" fmla="*/ 1358015 h 32158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570033"/>
              <a:gd name="T31" fmla="*/ 0 h 3215840"/>
              <a:gd name="T32" fmla="*/ 1570033 w 1570033"/>
              <a:gd name="T33" fmla="*/ 3215840 h 321584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570033" h="3215840">
                <a:moveTo>
                  <a:pt x="786938" y="0"/>
                </a:moveTo>
                <a:lnTo>
                  <a:pt x="1570032" y="1356360"/>
                </a:lnTo>
                <a:lnTo>
                  <a:pt x="1570033" y="1356360"/>
                </a:lnTo>
                <a:lnTo>
                  <a:pt x="1174642" y="2041198"/>
                </a:lnTo>
                <a:lnTo>
                  <a:pt x="1174643" y="2041198"/>
                </a:lnTo>
                <a:lnTo>
                  <a:pt x="496463" y="3215840"/>
                </a:lnTo>
                <a:lnTo>
                  <a:pt x="1" y="1363019"/>
                </a:lnTo>
                <a:lnTo>
                  <a:pt x="0" y="1363018"/>
                </a:lnTo>
                <a:lnTo>
                  <a:pt x="3844" y="1356360"/>
                </a:lnTo>
                <a:lnTo>
                  <a:pt x="3843" y="1356360"/>
                </a:lnTo>
                <a:lnTo>
                  <a:pt x="786938" y="0"/>
                </a:lnTo>
                <a:close/>
              </a:path>
            </a:pathLst>
          </a:custGeom>
          <a:gradFill rotWithShape="1">
            <a:gsLst>
              <a:gs pos="0">
                <a:srgbClr val="0095AE"/>
              </a:gs>
              <a:gs pos="100000">
                <a:srgbClr val="00505D"/>
              </a:gs>
            </a:gsLst>
            <a:lin ang="9000000" scaled="1"/>
          </a:gradFill>
          <a:ln>
            <a:noFill/>
          </a:ln>
          <a:extLst>
            <a:ext uri="{91240B29-F687-4F45-9708-019B960494DF}">
              <a14:hiddenLine xmlns:a14="http://schemas.microsoft.com/office/drawing/2010/main" w="12700" cap="flat" cmpd="sng">
                <a:solidFill>
                  <a:srgbClr val="000000"/>
                </a:solidFill>
                <a:bevel/>
                <a:headEnd/>
                <a:tailEnd/>
              </a14:hiddenLine>
            </a:ext>
          </a:extLst>
        </p:spPr>
        <p:txBody>
          <a:bodyPr anchor="ctr"/>
          <a:lstStyle/>
          <a:p>
            <a:endParaRPr lang="zh-CN" altLang="en-US"/>
          </a:p>
        </p:txBody>
      </p:sp>
      <p:sp>
        <p:nvSpPr>
          <p:cNvPr id="46084" name="任意多边形 17"/>
          <p:cNvSpPr>
            <a:spLocks noChangeArrowheads="1"/>
          </p:cNvSpPr>
          <p:nvPr/>
        </p:nvSpPr>
        <p:spPr bwMode="auto">
          <a:xfrm>
            <a:off x="8450263" y="2041525"/>
            <a:ext cx="3741737" cy="3333750"/>
          </a:xfrm>
          <a:custGeom>
            <a:avLst/>
            <a:gdLst>
              <a:gd name="T0" fmla="*/ 677236 w 3742315"/>
              <a:gd name="T1" fmla="*/ 0 h 3335269"/>
              <a:gd name="T2" fmla="*/ 3737116 w 3742315"/>
              <a:gd name="T3" fmla="*/ 1761840 h 3335269"/>
              <a:gd name="T4" fmla="*/ 3737116 w 3742315"/>
              <a:gd name="T5" fmla="*/ 3321624 h 3335269"/>
              <a:gd name="T6" fmla="*/ 0 w 3742315"/>
              <a:gd name="T7" fmla="*/ 1169837 h 3335269"/>
              <a:gd name="T8" fmla="*/ 0 60000 65536"/>
              <a:gd name="T9" fmla="*/ 0 60000 65536"/>
              <a:gd name="T10" fmla="*/ 0 60000 65536"/>
              <a:gd name="T11" fmla="*/ 0 60000 65536"/>
              <a:gd name="T12" fmla="*/ 0 w 3742315"/>
              <a:gd name="T13" fmla="*/ 0 h 3335269"/>
              <a:gd name="T14" fmla="*/ 3742315 w 3742315"/>
              <a:gd name="T15" fmla="*/ 3335269 h 3335269"/>
            </a:gdLst>
            <a:ahLst/>
            <a:cxnLst>
              <a:cxn ang="T8">
                <a:pos x="T0" y="T1"/>
              </a:cxn>
              <a:cxn ang="T9">
                <a:pos x="T2" y="T3"/>
              </a:cxn>
              <a:cxn ang="T10">
                <a:pos x="T4" y="T5"/>
              </a:cxn>
              <a:cxn ang="T11">
                <a:pos x="T6" y="T7"/>
              </a:cxn>
            </a:cxnLst>
            <a:rect l="T12" t="T13" r="T14" b="T15"/>
            <a:pathLst>
              <a:path w="3742315" h="3335269">
                <a:moveTo>
                  <a:pt x="678180" y="0"/>
                </a:moveTo>
                <a:lnTo>
                  <a:pt x="3742315" y="1769079"/>
                </a:lnTo>
                <a:lnTo>
                  <a:pt x="3742315" y="3335269"/>
                </a:lnTo>
                <a:lnTo>
                  <a:pt x="0" y="1174642"/>
                </a:lnTo>
                <a:lnTo>
                  <a:pt x="678180" y="0"/>
                </a:lnTo>
                <a:close/>
              </a:path>
            </a:pathLst>
          </a:custGeom>
          <a:solidFill>
            <a:srgbClr val="00505D"/>
          </a:solidFill>
          <a:ln>
            <a:noFill/>
          </a:ln>
          <a:extLst>
            <a:ext uri="{91240B29-F687-4F45-9708-019B960494DF}">
              <a14:hiddenLine xmlns:a14="http://schemas.microsoft.com/office/drawing/2010/main" w="12700" cap="flat" cmpd="sng">
                <a:solidFill>
                  <a:srgbClr val="000000"/>
                </a:solidFill>
                <a:bevel/>
                <a:headEnd/>
                <a:tailEnd/>
              </a14:hiddenLine>
            </a:ext>
          </a:extLst>
        </p:spPr>
        <p:txBody>
          <a:bodyPr anchor="ctr"/>
          <a:lstStyle/>
          <a:p>
            <a:endParaRPr lang="zh-CN" altLang="en-US"/>
          </a:p>
        </p:txBody>
      </p:sp>
      <p:sp>
        <p:nvSpPr>
          <p:cNvPr id="46085" name="任意多边形 6"/>
          <p:cNvSpPr>
            <a:spLocks noChangeArrowheads="1"/>
          </p:cNvSpPr>
          <p:nvPr/>
        </p:nvSpPr>
        <p:spPr bwMode="auto">
          <a:xfrm>
            <a:off x="0" y="0"/>
            <a:ext cx="8740775" cy="1355725"/>
          </a:xfrm>
          <a:custGeom>
            <a:avLst/>
            <a:gdLst>
              <a:gd name="T0" fmla="*/ 0 w 8740163"/>
              <a:gd name="T1" fmla="*/ 0 h 1356360"/>
              <a:gd name="T2" fmla="*/ 8745667 w 8740163"/>
              <a:gd name="T3" fmla="*/ 0 h 1356360"/>
              <a:gd name="T4" fmla="*/ 7962081 w 8740163"/>
              <a:gd name="T5" fmla="*/ 1350655 h 1356360"/>
              <a:gd name="T6" fmla="*/ 0 w 8740163"/>
              <a:gd name="T7" fmla="*/ 1350655 h 1356360"/>
              <a:gd name="T8" fmla="*/ 0 w 8740163"/>
              <a:gd name="T9" fmla="*/ 0 h 1356360"/>
              <a:gd name="T10" fmla="*/ 0 60000 65536"/>
              <a:gd name="T11" fmla="*/ 0 60000 65536"/>
              <a:gd name="T12" fmla="*/ 0 60000 65536"/>
              <a:gd name="T13" fmla="*/ 0 60000 65536"/>
              <a:gd name="T14" fmla="*/ 0 60000 65536"/>
              <a:gd name="T15" fmla="*/ 0 w 8740163"/>
              <a:gd name="T16" fmla="*/ 0 h 1356360"/>
              <a:gd name="T17" fmla="*/ 8740163 w 8740163"/>
              <a:gd name="T18" fmla="*/ 1356360 h 1356360"/>
            </a:gdLst>
            <a:ahLst/>
            <a:cxnLst>
              <a:cxn ang="T10">
                <a:pos x="T0" y="T1"/>
              </a:cxn>
              <a:cxn ang="T11">
                <a:pos x="T2" y="T3"/>
              </a:cxn>
              <a:cxn ang="T12">
                <a:pos x="T4" y="T5"/>
              </a:cxn>
              <a:cxn ang="T13">
                <a:pos x="T6" y="T7"/>
              </a:cxn>
              <a:cxn ang="T14">
                <a:pos x="T8" y="T9"/>
              </a:cxn>
            </a:cxnLst>
            <a:rect l="T15" t="T16" r="T17" b="T18"/>
            <a:pathLst>
              <a:path w="8740163" h="1356360">
                <a:moveTo>
                  <a:pt x="0" y="0"/>
                </a:moveTo>
                <a:lnTo>
                  <a:pt x="8740163" y="0"/>
                </a:lnTo>
                <a:lnTo>
                  <a:pt x="7957068" y="1356360"/>
                </a:lnTo>
                <a:lnTo>
                  <a:pt x="0" y="1356360"/>
                </a:lnTo>
                <a:lnTo>
                  <a:pt x="0" y="0"/>
                </a:lnTo>
                <a:close/>
              </a:path>
            </a:pathLst>
          </a:custGeom>
          <a:solidFill>
            <a:srgbClr val="00505D"/>
          </a:solidFill>
          <a:ln>
            <a:noFill/>
          </a:ln>
          <a:extLst>
            <a:ext uri="{91240B29-F687-4F45-9708-019B960494DF}">
              <a14:hiddenLine xmlns:a14="http://schemas.microsoft.com/office/drawing/2010/main" w="12700" cap="flat" cmpd="sng">
                <a:solidFill>
                  <a:srgbClr val="000000"/>
                </a:solidFill>
                <a:bevel/>
                <a:headEnd/>
                <a:tailEnd/>
              </a14:hiddenLine>
            </a:ext>
          </a:extLst>
        </p:spPr>
        <p:txBody>
          <a:bodyPr anchor="ctr"/>
          <a:lstStyle/>
          <a:p>
            <a:endParaRPr lang="zh-CN" altLang="en-US"/>
          </a:p>
        </p:txBody>
      </p:sp>
      <p:sp>
        <p:nvSpPr>
          <p:cNvPr id="46086" name="文本框 18"/>
          <p:cNvSpPr>
            <a:spLocks noChangeArrowheads="1"/>
          </p:cNvSpPr>
          <p:nvPr/>
        </p:nvSpPr>
        <p:spPr bwMode="auto">
          <a:xfrm>
            <a:off x="176213" y="355600"/>
            <a:ext cx="668655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r>
              <a:rPr lang="zh-CN" altLang="en-US" sz="3600" b="1">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郑州轻工业大学上线</a:t>
            </a:r>
            <a:r>
              <a:rPr lang="en-US" altLang="zh-CN" sz="3600" b="1">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beta</a:t>
            </a:r>
            <a:r>
              <a:rPr lang="zh-CN" altLang="en-US" sz="3600" b="1">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版</a:t>
            </a:r>
          </a:p>
        </p:txBody>
      </p:sp>
      <p:sp>
        <p:nvSpPr>
          <p:cNvPr id="46087" name="Rectangle 38"/>
          <p:cNvSpPr>
            <a:spLocks noChangeArrowheads="1"/>
          </p:cNvSpPr>
          <p:nvPr/>
        </p:nvSpPr>
        <p:spPr bwMode="auto">
          <a:xfrm>
            <a:off x="471488" y="3990975"/>
            <a:ext cx="5278437" cy="949325"/>
          </a:xfrm>
          <a:prstGeom prst="rect">
            <a:avLst/>
          </a:prstGeom>
          <a:gradFill rotWithShape="1">
            <a:gsLst>
              <a:gs pos="0">
                <a:srgbClr val="0095AE"/>
              </a:gs>
              <a:gs pos="100000">
                <a:srgbClr val="00505D"/>
              </a:gs>
            </a:gsLst>
            <a:lin ang="9000000" scaled="1"/>
          </a:gra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1800">
              <a:solidFill>
                <a:srgbClr val="FFFFFF"/>
              </a:solidFill>
              <a:cs typeface="Calibri" panose="020F0502020204030204" pitchFamily="34" charset="0"/>
            </a:endParaRPr>
          </a:p>
        </p:txBody>
      </p:sp>
      <p:pic>
        <p:nvPicPr>
          <p:cNvPr id="46088" name="Picture 4"/>
          <p:cNvPicPr>
            <a:picLocks noChangeAspect="1" noChangeArrowheads="1"/>
          </p:cNvPicPr>
          <p:nvPr/>
        </p:nvPicPr>
        <p:blipFill>
          <a:blip r:embed="rId4">
            <a:extLst>
              <a:ext uri="{28A0092B-C50C-407E-A947-70E740481C1C}">
                <a14:useLocalDpi xmlns:a14="http://schemas.microsoft.com/office/drawing/2010/main" val="0"/>
              </a:ext>
            </a:extLst>
          </a:blip>
          <a:srcRect l="19220" t="29398" r="17921" b="13718"/>
          <a:stretch>
            <a:fillRect/>
          </a:stretch>
        </p:blipFill>
        <p:spPr bwMode="auto">
          <a:xfrm>
            <a:off x="974725" y="1403350"/>
            <a:ext cx="3938588" cy="2376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6089" name="Group 7"/>
          <p:cNvGrpSpPr>
            <a:grpSpLocks/>
          </p:cNvGrpSpPr>
          <p:nvPr/>
        </p:nvGrpSpPr>
        <p:grpSpPr bwMode="auto">
          <a:xfrm flipH="1">
            <a:off x="1738313" y="4149725"/>
            <a:ext cx="246062" cy="639763"/>
            <a:chOff x="0" y="0"/>
            <a:chExt cx="211138" cy="549275"/>
          </a:xfrm>
        </p:grpSpPr>
        <p:sp>
          <p:nvSpPr>
            <p:cNvPr id="46123" name="Oval 76"/>
            <p:cNvSpPr>
              <a:spLocks noChangeArrowheads="1"/>
            </p:cNvSpPr>
            <p:nvPr/>
          </p:nvSpPr>
          <p:spPr bwMode="auto">
            <a:xfrm>
              <a:off x="60325" y="0"/>
              <a:ext cx="92075" cy="92075"/>
            </a:xfrm>
            <a:prstGeom prst="ellipse">
              <a:avLst/>
            </a:prstGeom>
            <a:solidFill>
              <a:schemeClr val="bg1"/>
            </a:solidFill>
            <a:ln>
              <a:noFill/>
            </a:ln>
            <a:extLst>
              <a:ext uri="{91240B29-F687-4F45-9708-019B960494DF}">
                <a14:hiddenLine xmlns:a14="http://schemas.microsoft.com/office/drawing/2010/main" w="9525">
                  <a:solidFill>
                    <a:srgbClr val="000000"/>
                  </a:solidFill>
                  <a:bevel/>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2400">
                <a:solidFill>
                  <a:srgbClr val="000000"/>
                </a:solidFill>
                <a:cs typeface="Calibri" panose="020F0502020204030204" pitchFamily="34" charset="0"/>
              </a:endParaRPr>
            </a:p>
          </p:txBody>
        </p:sp>
        <p:sp>
          <p:nvSpPr>
            <p:cNvPr id="46124" name="Freeform 77"/>
            <p:cNvSpPr>
              <a:spLocks noChangeArrowheads="1"/>
            </p:cNvSpPr>
            <p:nvPr/>
          </p:nvSpPr>
          <p:spPr bwMode="auto">
            <a:xfrm>
              <a:off x="0" y="101600"/>
              <a:ext cx="211138" cy="447675"/>
            </a:xfrm>
            <a:custGeom>
              <a:avLst/>
              <a:gdLst>
                <a:gd name="T0" fmla="*/ 2147483646 w 106"/>
                <a:gd name="T1" fmla="*/ 0 h 224"/>
                <a:gd name="T2" fmla="*/ 2147483646 w 106"/>
                <a:gd name="T3" fmla="*/ 0 h 224"/>
                <a:gd name="T4" fmla="*/ 0 w 106"/>
                <a:gd name="T5" fmla="*/ 2147483646 h 224"/>
                <a:gd name="T6" fmla="*/ 0 w 106"/>
                <a:gd name="T7" fmla="*/ 2147483646 h 224"/>
                <a:gd name="T8" fmla="*/ 2147483646 w 106"/>
                <a:gd name="T9" fmla="*/ 2147483646 h 224"/>
                <a:gd name="T10" fmla="*/ 2147483646 w 106"/>
                <a:gd name="T11" fmla="*/ 2147483646 h 224"/>
                <a:gd name="T12" fmla="*/ 2147483646 w 106"/>
                <a:gd name="T13" fmla="*/ 2147483646 h 224"/>
                <a:gd name="T14" fmla="*/ 2147483646 w 106"/>
                <a:gd name="T15" fmla="*/ 2147483646 h 224"/>
                <a:gd name="T16" fmla="*/ 2147483646 w 106"/>
                <a:gd name="T17" fmla="*/ 2147483646 h 224"/>
                <a:gd name="T18" fmla="*/ 2147483646 w 106"/>
                <a:gd name="T19" fmla="*/ 2147483646 h 224"/>
                <a:gd name="T20" fmla="*/ 2147483646 w 106"/>
                <a:gd name="T21" fmla="*/ 2147483646 h 224"/>
                <a:gd name="T22" fmla="*/ 2147483646 w 106"/>
                <a:gd name="T23" fmla="*/ 2147483646 h 224"/>
                <a:gd name="T24" fmla="*/ 2147483646 w 106"/>
                <a:gd name="T25" fmla="*/ 2147483646 h 224"/>
                <a:gd name="T26" fmla="*/ 2147483646 w 106"/>
                <a:gd name="T27" fmla="*/ 2147483646 h 224"/>
                <a:gd name="T28" fmla="*/ 2147483646 w 106"/>
                <a:gd name="T29" fmla="*/ 2147483646 h 224"/>
                <a:gd name="T30" fmla="*/ 2147483646 w 106"/>
                <a:gd name="T31" fmla="*/ 2147483646 h 224"/>
                <a:gd name="T32" fmla="*/ 2147483646 w 106"/>
                <a:gd name="T33" fmla="*/ 2147483646 h 224"/>
                <a:gd name="T34" fmla="*/ 2147483646 w 106"/>
                <a:gd name="T35" fmla="*/ 2147483646 h 224"/>
                <a:gd name="T36" fmla="*/ 2147483646 w 106"/>
                <a:gd name="T37" fmla="*/ 2147483646 h 224"/>
                <a:gd name="T38" fmla="*/ 2147483646 w 106"/>
                <a:gd name="T39" fmla="*/ 2147483646 h 224"/>
                <a:gd name="T40" fmla="*/ 2147483646 w 106"/>
                <a:gd name="T41" fmla="*/ 2147483646 h 224"/>
                <a:gd name="T42" fmla="*/ 2147483646 w 106"/>
                <a:gd name="T43" fmla="*/ 2147483646 h 224"/>
                <a:gd name="T44" fmla="*/ 2147483646 w 106"/>
                <a:gd name="T45" fmla="*/ 0 h 224"/>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06"/>
                <a:gd name="T70" fmla="*/ 0 h 224"/>
                <a:gd name="T71" fmla="*/ 106 w 106"/>
                <a:gd name="T72" fmla="*/ 224 h 224"/>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06" h="224">
                  <a:moveTo>
                    <a:pt x="83" y="0"/>
                  </a:moveTo>
                  <a:cubicBezTo>
                    <a:pt x="24" y="0"/>
                    <a:pt x="24" y="0"/>
                    <a:pt x="24" y="0"/>
                  </a:cubicBezTo>
                  <a:cubicBezTo>
                    <a:pt x="11" y="0"/>
                    <a:pt x="0" y="10"/>
                    <a:pt x="0" y="23"/>
                  </a:cubicBezTo>
                  <a:cubicBezTo>
                    <a:pt x="0" y="99"/>
                    <a:pt x="0" y="99"/>
                    <a:pt x="0" y="99"/>
                  </a:cubicBezTo>
                  <a:cubicBezTo>
                    <a:pt x="0" y="104"/>
                    <a:pt x="5" y="109"/>
                    <a:pt x="10" y="109"/>
                  </a:cubicBezTo>
                  <a:cubicBezTo>
                    <a:pt x="16" y="109"/>
                    <a:pt x="21" y="104"/>
                    <a:pt x="21" y="99"/>
                  </a:cubicBezTo>
                  <a:cubicBezTo>
                    <a:pt x="21" y="35"/>
                    <a:pt x="21" y="35"/>
                    <a:pt x="21" y="35"/>
                  </a:cubicBezTo>
                  <a:cubicBezTo>
                    <a:pt x="24" y="35"/>
                    <a:pt x="24" y="35"/>
                    <a:pt x="24" y="35"/>
                  </a:cubicBezTo>
                  <a:cubicBezTo>
                    <a:pt x="24" y="211"/>
                    <a:pt x="24" y="211"/>
                    <a:pt x="24" y="211"/>
                  </a:cubicBezTo>
                  <a:cubicBezTo>
                    <a:pt x="24" y="218"/>
                    <a:pt x="30" y="224"/>
                    <a:pt x="38" y="224"/>
                  </a:cubicBezTo>
                  <a:cubicBezTo>
                    <a:pt x="45" y="224"/>
                    <a:pt x="51" y="218"/>
                    <a:pt x="51" y="211"/>
                  </a:cubicBezTo>
                  <a:cubicBezTo>
                    <a:pt x="51" y="108"/>
                    <a:pt x="51" y="108"/>
                    <a:pt x="51" y="108"/>
                  </a:cubicBezTo>
                  <a:cubicBezTo>
                    <a:pt x="55" y="108"/>
                    <a:pt x="55" y="108"/>
                    <a:pt x="55" y="108"/>
                  </a:cubicBezTo>
                  <a:cubicBezTo>
                    <a:pt x="55" y="211"/>
                    <a:pt x="55" y="211"/>
                    <a:pt x="55" y="211"/>
                  </a:cubicBezTo>
                  <a:cubicBezTo>
                    <a:pt x="55" y="218"/>
                    <a:pt x="61" y="224"/>
                    <a:pt x="69" y="224"/>
                  </a:cubicBezTo>
                  <a:cubicBezTo>
                    <a:pt x="76" y="224"/>
                    <a:pt x="82" y="218"/>
                    <a:pt x="82" y="211"/>
                  </a:cubicBezTo>
                  <a:cubicBezTo>
                    <a:pt x="82" y="35"/>
                    <a:pt x="82" y="35"/>
                    <a:pt x="82" y="35"/>
                  </a:cubicBezTo>
                  <a:cubicBezTo>
                    <a:pt x="86" y="35"/>
                    <a:pt x="86" y="35"/>
                    <a:pt x="86" y="35"/>
                  </a:cubicBezTo>
                  <a:cubicBezTo>
                    <a:pt x="86" y="99"/>
                    <a:pt x="86" y="99"/>
                    <a:pt x="86" y="99"/>
                  </a:cubicBezTo>
                  <a:cubicBezTo>
                    <a:pt x="86" y="104"/>
                    <a:pt x="91" y="109"/>
                    <a:pt x="96" y="109"/>
                  </a:cubicBezTo>
                  <a:cubicBezTo>
                    <a:pt x="102" y="109"/>
                    <a:pt x="106" y="104"/>
                    <a:pt x="106" y="99"/>
                  </a:cubicBezTo>
                  <a:cubicBezTo>
                    <a:pt x="106" y="23"/>
                    <a:pt x="106" y="23"/>
                    <a:pt x="106" y="23"/>
                  </a:cubicBezTo>
                  <a:cubicBezTo>
                    <a:pt x="106" y="10"/>
                    <a:pt x="96" y="0"/>
                    <a:pt x="83" y="0"/>
                  </a:cubicBezTo>
                  <a:close/>
                </a:path>
              </a:pathLst>
            </a:custGeom>
            <a:solidFill>
              <a:schemeClr val="bg1"/>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grpSp>
      <p:grpSp>
        <p:nvGrpSpPr>
          <p:cNvPr id="46090" name="Group 10"/>
          <p:cNvGrpSpPr>
            <a:grpSpLocks/>
          </p:cNvGrpSpPr>
          <p:nvPr/>
        </p:nvGrpSpPr>
        <p:grpSpPr bwMode="auto">
          <a:xfrm flipH="1">
            <a:off x="3752850" y="4149725"/>
            <a:ext cx="244475" cy="639763"/>
            <a:chOff x="0" y="0"/>
            <a:chExt cx="211138" cy="549275"/>
          </a:xfrm>
        </p:grpSpPr>
        <p:sp>
          <p:nvSpPr>
            <p:cNvPr id="46121" name="Oval 76"/>
            <p:cNvSpPr>
              <a:spLocks noChangeArrowheads="1"/>
            </p:cNvSpPr>
            <p:nvPr/>
          </p:nvSpPr>
          <p:spPr bwMode="auto">
            <a:xfrm>
              <a:off x="60325" y="0"/>
              <a:ext cx="92075" cy="92075"/>
            </a:xfrm>
            <a:prstGeom prst="ellipse">
              <a:avLst/>
            </a:prstGeom>
            <a:solidFill>
              <a:schemeClr val="bg1"/>
            </a:solidFill>
            <a:ln>
              <a:noFill/>
            </a:ln>
            <a:extLst>
              <a:ext uri="{91240B29-F687-4F45-9708-019B960494DF}">
                <a14:hiddenLine xmlns:a14="http://schemas.microsoft.com/office/drawing/2010/main" w="9525">
                  <a:solidFill>
                    <a:srgbClr val="000000"/>
                  </a:solidFill>
                  <a:bevel/>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2400">
                <a:solidFill>
                  <a:srgbClr val="000000"/>
                </a:solidFill>
                <a:cs typeface="Calibri" panose="020F0502020204030204" pitchFamily="34" charset="0"/>
              </a:endParaRPr>
            </a:p>
          </p:txBody>
        </p:sp>
        <p:sp>
          <p:nvSpPr>
            <p:cNvPr id="46122" name="Freeform 77"/>
            <p:cNvSpPr>
              <a:spLocks noChangeArrowheads="1"/>
            </p:cNvSpPr>
            <p:nvPr/>
          </p:nvSpPr>
          <p:spPr bwMode="auto">
            <a:xfrm>
              <a:off x="0" y="101600"/>
              <a:ext cx="211138" cy="447675"/>
            </a:xfrm>
            <a:custGeom>
              <a:avLst/>
              <a:gdLst>
                <a:gd name="T0" fmla="*/ 2147483646 w 106"/>
                <a:gd name="T1" fmla="*/ 0 h 224"/>
                <a:gd name="T2" fmla="*/ 2147483646 w 106"/>
                <a:gd name="T3" fmla="*/ 0 h 224"/>
                <a:gd name="T4" fmla="*/ 0 w 106"/>
                <a:gd name="T5" fmla="*/ 2147483646 h 224"/>
                <a:gd name="T6" fmla="*/ 0 w 106"/>
                <a:gd name="T7" fmla="*/ 2147483646 h 224"/>
                <a:gd name="T8" fmla="*/ 2147483646 w 106"/>
                <a:gd name="T9" fmla="*/ 2147483646 h 224"/>
                <a:gd name="T10" fmla="*/ 2147483646 w 106"/>
                <a:gd name="T11" fmla="*/ 2147483646 h 224"/>
                <a:gd name="T12" fmla="*/ 2147483646 w 106"/>
                <a:gd name="T13" fmla="*/ 2147483646 h 224"/>
                <a:gd name="T14" fmla="*/ 2147483646 w 106"/>
                <a:gd name="T15" fmla="*/ 2147483646 h 224"/>
                <a:gd name="T16" fmla="*/ 2147483646 w 106"/>
                <a:gd name="T17" fmla="*/ 2147483646 h 224"/>
                <a:gd name="T18" fmla="*/ 2147483646 w 106"/>
                <a:gd name="T19" fmla="*/ 2147483646 h 224"/>
                <a:gd name="T20" fmla="*/ 2147483646 w 106"/>
                <a:gd name="T21" fmla="*/ 2147483646 h 224"/>
                <a:gd name="T22" fmla="*/ 2147483646 w 106"/>
                <a:gd name="T23" fmla="*/ 2147483646 h 224"/>
                <a:gd name="T24" fmla="*/ 2147483646 w 106"/>
                <a:gd name="T25" fmla="*/ 2147483646 h 224"/>
                <a:gd name="T26" fmla="*/ 2147483646 w 106"/>
                <a:gd name="T27" fmla="*/ 2147483646 h 224"/>
                <a:gd name="T28" fmla="*/ 2147483646 w 106"/>
                <a:gd name="T29" fmla="*/ 2147483646 h 224"/>
                <a:gd name="T30" fmla="*/ 2147483646 w 106"/>
                <a:gd name="T31" fmla="*/ 2147483646 h 224"/>
                <a:gd name="T32" fmla="*/ 2147483646 w 106"/>
                <a:gd name="T33" fmla="*/ 2147483646 h 224"/>
                <a:gd name="T34" fmla="*/ 2147483646 w 106"/>
                <a:gd name="T35" fmla="*/ 2147483646 h 224"/>
                <a:gd name="T36" fmla="*/ 2147483646 w 106"/>
                <a:gd name="T37" fmla="*/ 2147483646 h 224"/>
                <a:gd name="T38" fmla="*/ 2147483646 w 106"/>
                <a:gd name="T39" fmla="*/ 2147483646 h 224"/>
                <a:gd name="T40" fmla="*/ 2147483646 w 106"/>
                <a:gd name="T41" fmla="*/ 2147483646 h 224"/>
                <a:gd name="T42" fmla="*/ 2147483646 w 106"/>
                <a:gd name="T43" fmla="*/ 2147483646 h 224"/>
                <a:gd name="T44" fmla="*/ 2147483646 w 106"/>
                <a:gd name="T45" fmla="*/ 0 h 224"/>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06"/>
                <a:gd name="T70" fmla="*/ 0 h 224"/>
                <a:gd name="T71" fmla="*/ 106 w 106"/>
                <a:gd name="T72" fmla="*/ 224 h 224"/>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06" h="224">
                  <a:moveTo>
                    <a:pt x="83" y="0"/>
                  </a:moveTo>
                  <a:cubicBezTo>
                    <a:pt x="24" y="0"/>
                    <a:pt x="24" y="0"/>
                    <a:pt x="24" y="0"/>
                  </a:cubicBezTo>
                  <a:cubicBezTo>
                    <a:pt x="11" y="0"/>
                    <a:pt x="0" y="10"/>
                    <a:pt x="0" y="23"/>
                  </a:cubicBezTo>
                  <a:cubicBezTo>
                    <a:pt x="0" y="99"/>
                    <a:pt x="0" y="99"/>
                    <a:pt x="0" y="99"/>
                  </a:cubicBezTo>
                  <a:cubicBezTo>
                    <a:pt x="0" y="104"/>
                    <a:pt x="5" y="109"/>
                    <a:pt x="10" y="109"/>
                  </a:cubicBezTo>
                  <a:cubicBezTo>
                    <a:pt x="16" y="109"/>
                    <a:pt x="21" y="104"/>
                    <a:pt x="21" y="99"/>
                  </a:cubicBezTo>
                  <a:cubicBezTo>
                    <a:pt x="21" y="35"/>
                    <a:pt x="21" y="35"/>
                    <a:pt x="21" y="35"/>
                  </a:cubicBezTo>
                  <a:cubicBezTo>
                    <a:pt x="24" y="35"/>
                    <a:pt x="24" y="35"/>
                    <a:pt x="24" y="35"/>
                  </a:cubicBezTo>
                  <a:cubicBezTo>
                    <a:pt x="24" y="211"/>
                    <a:pt x="24" y="211"/>
                    <a:pt x="24" y="211"/>
                  </a:cubicBezTo>
                  <a:cubicBezTo>
                    <a:pt x="24" y="218"/>
                    <a:pt x="30" y="224"/>
                    <a:pt x="38" y="224"/>
                  </a:cubicBezTo>
                  <a:cubicBezTo>
                    <a:pt x="45" y="224"/>
                    <a:pt x="51" y="218"/>
                    <a:pt x="51" y="211"/>
                  </a:cubicBezTo>
                  <a:cubicBezTo>
                    <a:pt x="51" y="108"/>
                    <a:pt x="51" y="108"/>
                    <a:pt x="51" y="108"/>
                  </a:cubicBezTo>
                  <a:cubicBezTo>
                    <a:pt x="55" y="108"/>
                    <a:pt x="55" y="108"/>
                    <a:pt x="55" y="108"/>
                  </a:cubicBezTo>
                  <a:cubicBezTo>
                    <a:pt x="55" y="211"/>
                    <a:pt x="55" y="211"/>
                    <a:pt x="55" y="211"/>
                  </a:cubicBezTo>
                  <a:cubicBezTo>
                    <a:pt x="55" y="218"/>
                    <a:pt x="61" y="224"/>
                    <a:pt x="69" y="224"/>
                  </a:cubicBezTo>
                  <a:cubicBezTo>
                    <a:pt x="76" y="224"/>
                    <a:pt x="82" y="218"/>
                    <a:pt x="82" y="211"/>
                  </a:cubicBezTo>
                  <a:cubicBezTo>
                    <a:pt x="82" y="35"/>
                    <a:pt x="82" y="35"/>
                    <a:pt x="82" y="35"/>
                  </a:cubicBezTo>
                  <a:cubicBezTo>
                    <a:pt x="86" y="35"/>
                    <a:pt x="86" y="35"/>
                    <a:pt x="86" y="35"/>
                  </a:cubicBezTo>
                  <a:cubicBezTo>
                    <a:pt x="86" y="99"/>
                    <a:pt x="86" y="99"/>
                    <a:pt x="86" y="99"/>
                  </a:cubicBezTo>
                  <a:cubicBezTo>
                    <a:pt x="86" y="104"/>
                    <a:pt x="91" y="109"/>
                    <a:pt x="96" y="109"/>
                  </a:cubicBezTo>
                  <a:cubicBezTo>
                    <a:pt x="102" y="109"/>
                    <a:pt x="106" y="104"/>
                    <a:pt x="106" y="99"/>
                  </a:cubicBezTo>
                  <a:cubicBezTo>
                    <a:pt x="106" y="23"/>
                    <a:pt x="106" y="23"/>
                    <a:pt x="106" y="23"/>
                  </a:cubicBezTo>
                  <a:cubicBezTo>
                    <a:pt x="106" y="10"/>
                    <a:pt x="96" y="0"/>
                    <a:pt x="83" y="0"/>
                  </a:cubicBezTo>
                  <a:close/>
                </a:path>
              </a:pathLst>
            </a:custGeom>
            <a:solidFill>
              <a:schemeClr val="bg1"/>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grpSp>
      <p:grpSp>
        <p:nvGrpSpPr>
          <p:cNvPr id="46091" name="Group 13"/>
          <p:cNvGrpSpPr>
            <a:grpSpLocks/>
          </p:cNvGrpSpPr>
          <p:nvPr/>
        </p:nvGrpSpPr>
        <p:grpSpPr bwMode="auto">
          <a:xfrm flipH="1">
            <a:off x="2547938" y="4149725"/>
            <a:ext cx="246062" cy="639763"/>
            <a:chOff x="0" y="0"/>
            <a:chExt cx="211138" cy="549275"/>
          </a:xfrm>
        </p:grpSpPr>
        <p:sp>
          <p:nvSpPr>
            <p:cNvPr id="46119" name="Oval 76"/>
            <p:cNvSpPr>
              <a:spLocks noChangeArrowheads="1"/>
            </p:cNvSpPr>
            <p:nvPr/>
          </p:nvSpPr>
          <p:spPr bwMode="auto">
            <a:xfrm>
              <a:off x="60325" y="0"/>
              <a:ext cx="92075" cy="92075"/>
            </a:xfrm>
            <a:prstGeom prst="ellipse">
              <a:avLst/>
            </a:prstGeom>
            <a:solidFill>
              <a:schemeClr val="bg1"/>
            </a:solidFill>
            <a:ln>
              <a:noFill/>
            </a:ln>
            <a:extLst>
              <a:ext uri="{91240B29-F687-4F45-9708-019B960494DF}">
                <a14:hiddenLine xmlns:a14="http://schemas.microsoft.com/office/drawing/2010/main" w="9525">
                  <a:solidFill>
                    <a:srgbClr val="000000"/>
                  </a:solidFill>
                  <a:bevel/>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2400">
                <a:solidFill>
                  <a:srgbClr val="000000"/>
                </a:solidFill>
                <a:cs typeface="Calibri" panose="020F0502020204030204" pitchFamily="34" charset="0"/>
              </a:endParaRPr>
            </a:p>
          </p:txBody>
        </p:sp>
        <p:sp>
          <p:nvSpPr>
            <p:cNvPr id="46120" name="Freeform 77"/>
            <p:cNvSpPr>
              <a:spLocks noChangeArrowheads="1"/>
            </p:cNvSpPr>
            <p:nvPr/>
          </p:nvSpPr>
          <p:spPr bwMode="auto">
            <a:xfrm>
              <a:off x="0" y="101600"/>
              <a:ext cx="211138" cy="447675"/>
            </a:xfrm>
            <a:custGeom>
              <a:avLst/>
              <a:gdLst>
                <a:gd name="T0" fmla="*/ 2147483646 w 106"/>
                <a:gd name="T1" fmla="*/ 0 h 224"/>
                <a:gd name="T2" fmla="*/ 2147483646 w 106"/>
                <a:gd name="T3" fmla="*/ 0 h 224"/>
                <a:gd name="T4" fmla="*/ 0 w 106"/>
                <a:gd name="T5" fmla="*/ 2147483646 h 224"/>
                <a:gd name="T6" fmla="*/ 0 w 106"/>
                <a:gd name="T7" fmla="*/ 2147483646 h 224"/>
                <a:gd name="T8" fmla="*/ 2147483646 w 106"/>
                <a:gd name="T9" fmla="*/ 2147483646 h 224"/>
                <a:gd name="T10" fmla="*/ 2147483646 w 106"/>
                <a:gd name="T11" fmla="*/ 2147483646 h 224"/>
                <a:gd name="T12" fmla="*/ 2147483646 w 106"/>
                <a:gd name="T13" fmla="*/ 2147483646 h 224"/>
                <a:gd name="T14" fmla="*/ 2147483646 w 106"/>
                <a:gd name="T15" fmla="*/ 2147483646 h 224"/>
                <a:gd name="T16" fmla="*/ 2147483646 w 106"/>
                <a:gd name="T17" fmla="*/ 2147483646 h 224"/>
                <a:gd name="T18" fmla="*/ 2147483646 w 106"/>
                <a:gd name="T19" fmla="*/ 2147483646 h 224"/>
                <a:gd name="T20" fmla="*/ 2147483646 w 106"/>
                <a:gd name="T21" fmla="*/ 2147483646 h 224"/>
                <a:gd name="T22" fmla="*/ 2147483646 w 106"/>
                <a:gd name="T23" fmla="*/ 2147483646 h 224"/>
                <a:gd name="T24" fmla="*/ 2147483646 w 106"/>
                <a:gd name="T25" fmla="*/ 2147483646 h 224"/>
                <a:gd name="T26" fmla="*/ 2147483646 w 106"/>
                <a:gd name="T27" fmla="*/ 2147483646 h 224"/>
                <a:gd name="T28" fmla="*/ 2147483646 w 106"/>
                <a:gd name="T29" fmla="*/ 2147483646 h 224"/>
                <a:gd name="T30" fmla="*/ 2147483646 w 106"/>
                <a:gd name="T31" fmla="*/ 2147483646 h 224"/>
                <a:gd name="T32" fmla="*/ 2147483646 w 106"/>
                <a:gd name="T33" fmla="*/ 2147483646 h 224"/>
                <a:gd name="T34" fmla="*/ 2147483646 w 106"/>
                <a:gd name="T35" fmla="*/ 2147483646 h 224"/>
                <a:gd name="T36" fmla="*/ 2147483646 w 106"/>
                <a:gd name="T37" fmla="*/ 2147483646 h 224"/>
                <a:gd name="T38" fmla="*/ 2147483646 w 106"/>
                <a:gd name="T39" fmla="*/ 2147483646 h 224"/>
                <a:gd name="T40" fmla="*/ 2147483646 w 106"/>
                <a:gd name="T41" fmla="*/ 2147483646 h 224"/>
                <a:gd name="T42" fmla="*/ 2147483646 w 106"/>
                <a:gd name="T43" fmla="*/ 2147483646 h 224"/>
                <a:gd name="T44" fmla="*/ 2147483646 w 106"/>
                <a:gd name="T45" fmla="*/ 0 h 224"/>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06"/>
                <a:gd name="T70" fmla="*/ 0 h 224"/>
                <a:gd name="T71" fmla="*/ 106 w 106"/>
                <a:gd name="T72" fmla="*/ 224 h 224"/>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06" h="224">
                  <a:moveTo>
                    <a:pt x="83" y="0"/>
                  </a:moveTo>
                  <a:cubicBezTo>
                    <a:pt x="24" y="0"/>
                    <a:pt x="24" y="0"/>
                    <a:pt x="24" y="0"/>
                  </a:cubicBezTo>
                  <a:cubicBezTo>
                    <a:pt x="11" y="0"/>
                    <a:pt x="0" y="10"/>
                    <a:pt x="0" y="23"/>
                  </a:cubicBezTo>
                  <a:cubicBezTo>
                    <a:pt x="0" y="99"/>
                    <a:pt x="0" y="99"/>
                    <a:pt x="0" y="99"/>
                  </a:cubicBezTo>
                  <a:cubicBezTo>
                    <a:pt x="0" y="104"/>
                    <a:pt x="5" y="109"/>
                    <a:pt x="10" y="109"/>
                  </a:cubicBezTo>
                  <a:cubicBezTo>
                    <a:pt x="16" y="109"/>
                    <a:pt x="21" y="104"/>
                    <a:pt x="21" y="99"/>
                  </a:cubicBezTo>
                  <a:cubicBezTo>
                    <a:pt x="21" y="35"/>
                    <a:pt x="21" y="35"/>
                    <a:pt x="21" y="35"/>
                  </a:cubicBezTo>
                  <a:cubicBezTo>
                    <a:pt x="24" y="35"/>
                    <a:pt x="24" y="35"/>
                    <a:pt x="24" y="35"/>
                  </a:cubicBezTo>
                  <a:cubicBezTo>
                    <a:pt x="24" y="211"/>
                    <a:pt x="24" y="211"/>
                    <a:pt x="24" y="211"/>
                  </a:cubicBezTo>
                  <a:cubicBezTo>
                    <a:pt x="24" y="218"/>
                    <a:pt x="30" y="224"/>
                    <a:pt x="38" y="224"/>
                  </a:cubicBezTo>
                  <a:cubicBezTo>
                    <a:pt x="45" y="224"/>
                    <a:pt x="51" y="218"/>
                    <a:pt x="51" y="211"/>
                  </a:cubicBezTo>
                  <a:cubicBezTo>
                    <a:pt x="51" y="108"/>
                    <a:pt x="51" y="108"/>
                    <a:pt x="51" y="108"/>
                  </a:cubicBezTo>
                  <a:cubicBezTo>
                    <a:pt x="55" y="108"/>
                    <a:pt x="55" y="108"/>
                    <a:pt x="55" y="108"/>
                  </a:cubicBezTo>
                  <a:cubicBezTo>
                    <a:pt x="55" y="211"/>
                    <a:pt x="55" y="211"/>
                    <a:pt x="55" y="211"/>
                  </a:cubicBezTo>
                  <a:cubicBezTo>
                    <a:pt x="55" y="218"/>
                    <a:pt x="61" y="224"/>
                    <a:pt x="69" y="224"/>
                  </a:cubicBezTo>
                  <a:cubicBezTo>
                    <a:pt x="76" y="224"/>
                    <a:pt x="82" y="218"/>
                    <a:pt x="82" y="211"/>
                  </a:cubicBezTo>
                  <a:cubicBezTo>
                    <a:pt x="82" y="35"/>
                    <a:pt x="82" y="35"/>
                    <a:pt x="82" y="35"/>
                  </a:cubicBezTo>
                  <a:cubicBezTo>
                    <a:pt x="86" y="35"/>
                    <a:pt x="86" y="35"/>
                    <a:pt x="86" y="35"/>
                  </a:cubicBezTo>
                  <a:cubicBezTo>
                    <a:pt x="86" y="99"/>
                    <a:pt x="86" y="99"/>
                    <a:pt x="86" y="99"/>
                  </a:cubicBezTo>
                  <a:cubicBezTo>
                    <a:pt x="86" y="104"/>
                    <a:pt x="91" y="109"/>
                    <a:pt x="96" y="109"/>
                  </a:cubicBezTo>
                  <a:cubicBezTo>
                    <a:pt x="102" y="109"/>
                    <a:pt x="106" y="104"/>
                    <a:pt x="106" y="99"/>
                  </a:cubicBezTo>
                  <a:cubicBezTo>
                    <a:pt x="106" y="23"/>
                    <a:pt x="106" y="23"/>
                    <a:pt x="106" y="23"/>
                  </a:cubicBezTo>
                  <a:cubicBezTo>
                    <a:pt x="106" y="10"/>
                    <a:pt x="96" y="0"/>
                    <a:pt x="83" y="0"/>
                  </a:cubicBezTo>
                  <a:close/>
                </a:path>
              </a:pathLst>
            </a:custGeom>
            <a:solidFill>
              <a:schemeClr val="bg1"/>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grpSp>
      <p:grpSp>
        <p:nvGrpSpPr>
          <p:cNvPr id="46092" name="Group 16"/>
          <p:cNvGrpSpPr>
            <a:grpSpLocks/>
          </p:cNvGrpSpPr>
          <p:nvPr/>
        </p:nvGrpSpPr>
        <p:grpSpPr bwMode="auto">
          <a:xfrm flipH="1">
            <a:off x="3343275" y="4149725"/>
            <a:ext cx="244475" cy="639763"/>
            <a:chOff x="0" y="0"/>
            <a:chExt cx="211138" cy="549275"/>
          </a:xfrm>
        </p:grpSpPr>
        <p:sp>
          <p:nvSpPr>
            <p:cNvPr id="46117" name="Oval 76"/>
            <p:cNvSpPr>
              <a:spLocks noChangeArrowheads="1"/>
            </p:cNvSpPr>
            <p:nvPr/>
          </p:nvSpPr>
          <p:spPr bwMode="auto">
            <a:xfrm>
              <a:off x="60325" y="0"/>
              <a:ext cx="92075" cy="92075"/>
            </a:xfrm>
            <a:prstGeom prst="ellipse">
              <a:avLst/>
            </a:prstGeom>
            <a:solidFill>
              <a:schemeClr val="bg1"/>
            </a:solidFill>
            <a:ln>
              <a:noFill/>
            </a:ln>
            <a:extLst>
              <a:ext uri="{91240B29-F687-4F45-9708-019B960494DF}">
                <a14:hiddenLine xmlns:a14="http://schemas.microsoft.com/office/drawing/2010/main" w="9525">
                  <a:solidFill>
                    <a:srgbClr val="000000"/>
                  </a:solidFill>
                  <a:bevel/>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2400">
                <a:solidFill>
                  <a:srgbClr val="000000"/>
                </a:solidFill>
                <a:cs typeface="Calibri" panose="020F0502020204030204" pitchFamily="34" charset="0"/>
              </a:endParaRPr>
            </a:p>
          </p:txBody>
        </p:sp>
        <p:sp>
          <p:nvSpPr>
            <p:cNvPr id="46118" name="Freeform 77"/>
            <p:cNvSpPr>
              <a:spLocks noChangeArrowheads="1"/>
            </p:cNvSpPr>
            <p:nvPr/>
          </p:nvSpPr>
          <p:spPr bwMode="auto">
            <a:xfrm>
              <a:off x="0" y="101600"/>
              <a:ext cx="211138" cy="447675"/>
            </a:xfrm>
            <a:custGeom>
              <a:avLst/>
              <a:gdLst>
                <a:gd name="T0" fmla="*/ 2147483646 w 106"/>
                <a:gd name="T1" fmla="*/ 0 h 224"/>
                <a:gd name="T2" fmla="*/ 2147483646 w 106"/>
                <a:gd name="T3" fmla="*/ 0 h 224"/>
                <a:gd name="T4" fmla="*/ 0 w 106"/>
                <a:gd name="T5" fmla="*/ 2147483646 h 224"/>
                <a:gd name="T6" fmla="*/ 0 w 106"/>
                <a:gd name="T7" fmla="*/ 2147483646 h 224"/>
                <a:gd name="T8" fmla="*/ 2147483646 w 106"/>
                <a:gd name="T9" fmla="*/ 2147483646 h 224"/>
                <a:gd name="T10" fmla="*/ 2147483646 w 106"/>
                <a:gd name="T11" fmla="*/ 2147483646 h 224"/>
                <a:gd name="T12" fmla="*/ 2147483646 w 106"/>
                <a:gd name="T13" fmla="*/ 2147483646 h 224"/>
                <a:gd name="T14" fmla="*/ 2147483646 w 106"/>
                <a:gd name="T15" fmla="*/ 2147483646 h 224"/>
                <a:gd name="T16" fmla="*/ 2147483646 w 106"/>
                <a:gd name="T17" fmla="*/ 2147483646 h 224"/>
                <a:gd name="T18" fmla="*/ 2147483646 w 106"/>
                <a:gd name="T19" fmla="*/ 2147483646 h 224"/>
                <a:gd name="T20" fmla="*/ 2147483646 w 106"/>
                <a:gd name="T21" fmla="*/ 2147483646 h 224"/>
                <a:gd name="T22" fmla="*/ 2147483646 w 106"/>
                <a:gd name="T23" fmla="*/ 2147483646 h 224"/>
                <a:gd name="T24" fmla="*/ 2147483646 w 106"/>
                <a:gd name="T25" fmla="*/ 2147483646 h 224"/>
                <a:gd name="T26" fmla="*/ 2147483646 w 106"/>
                <a:gd name="T27" fmla="*/ 2147483646 h 224"/>
                <a:gd name="T28" fmla="*/ 2147483646 w 106"/>
                <a:gd name="T29" fmla="*/ 2147483646 h 224"/>
                <a:gd name="T30" fmla="*/ 2147483646 w 106"/>
                <a:gd name="T31" fmla="*/ 2147483646 h 224"/>
                <a:gd name="T32" fmla="*/ 2147483646 w 106"/>
                <a:gd name="T33" fmla="*/ 2147483646 h 224"/>
                <a:gd name="T34" fmla="*/ 2147483646 w 106"/>
                <a:gd name="T35" fmla="*/ 2147483646 h 224"/>
                <a:gd name="T36" fmla="*/ 2147483646 w 106"/>
                <a:gd name="T37" fmla="*/ 2147483646 h 224"/>
                <a:gd name="T38" fmla="*/ 2147483646 w 106"/>
                <a:gd name="T39" fmla="*/ 2147483646 h 224"/>
                <a:gd name="T40" fmla="*/ 2147483646 w 106"/>
                <a:gd name="T41" fmla="*/ 2147483646 h 224"/>
                <a:gd name="T42" fmla="*/ 2147483646 w 106"/>
                <a:gd name="T43" fmla="*/ 2147483646 h 224"/>
                <a:gd name="T44" fmla="*/ 2147483646 w 106"/>
                <a:gd name="T45" fmla="*/ 0 h 224"/>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06"/>
                <a:gd name="T70" fmla="*/ 0 h 224"/>
                <a:gd name="T71" fmla="*/ 106 w 106"/>
                <a:gd name="T72" fmla="*/ 224 h 224"/>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06" h="224">
                  <a:moveTo>
                    <a:pt x="83" y="0"/>
                  </a:moveTo>
                  <a:cubicBezTo>
                    <a:pt x="24" y="0"/>
                    <a:pt x="24" y="0"/>
                    <a:pt x="24" y="0"/>
                  </a:cubicBezTo>
                  <a:cubicBezTo>
                    <a:pt x="11" y="0"/>
                    <a:pt x="0" y="10"/>
                    <a:pt x="0" y="23"/>
                  </a:cubicBezTo>
                  <a:cubicBezTo>
                    <a:pt x="0" y="99"/>
                    <a:pt x="0" y="99"/>
                    <a:pt x="0" y="99"/>
                  </a:cubicBezTo>
                  <a:cubicBezTo>
                    <a:pt x="0" y="104"/>
                    <a:pt x="5" y="109"/>
                    <a:pt x="10" y="109"/>
                  </a:cubicBezTo>
                  <a:cubicBezTo>
                    <a:pt x="16" y="109"/>
                    <a:pt x="21" y="104"/>
                    <a:pt x="21" y="99"/>
                  </a:cubicBezTo>
                  <a:cubicBezTo>
                    <a:pt x="21" y="35"/>
                    <a:pt x="21" y="35"/>
                    <a:pt x="21" y="35"/>
                  </a:cubicBezTo>
                  <a:cubicBezTo>
                    <a:pt x="24" y="35"/>
                    <a:pt x="24" y="35"/>
                    <a:pt x="24" y="35"/>
                  </a:cubicBezTo>
                  <a:cubicBezTo>
                    <a:pt x="24" y="211"/>
                    <a:pt x="24" y="211"/>
                    <a:pt x="24" y="211"/>
                  </a:cubicBezTo>
                  <a:cubicBezTo>
                    <a:pt x="24" y="218"/>
                    <a:pt x="30" y="224"/>
                    <a:pt x="38" y="224"/>
                  </a:cubicBezTo>
                  <a:cubicBezTo>
                    <a:pt x="45" y="224"/>
                    <a:pt x="51" y="218"/>
                    <a:pt x="51" y="211"/>
                  </a:cubicBezTo>
                  <a:cubicBezTo>
                    <a:pt x="51" y="108"/>
                    <a:pt x="51" y="108"/>
                    <a:pt x="51" y="108"/>
                  </a:cubicBezTo>
                  <a:cubicBezTo>
                    <a:pt x="55" y="108"/>
                    <a:pt x="55" y="108"/>
                    <a:pt x="55" y="108"/>
                  </a:cubicBezTo>
                  <a:cubicBezTo>
                    <a:pt x="55" y="211"/>
                    <a:pt x="55" y="211"/>
                    <a:pt x="55" y="211"/>
                  </a:cubicBezTo>
                  <a:cubicBezTo>
                    <a:pt x="55" y="218"/>
                    <a:pt x="61" y="224"/>
                    <a:pt x="69" y="224"/>
                  </a:cubicBezTo>
                  <a:cubicBezTo>
                    <a:pt x="76" y="224"/>
                    <a:pt x="82" y="218"/>
                    <a:pt x="82" y="211"/>
                  </a:cubicBezTo>
                  <a:cubicBezTo>
                    <a:pt x="82" y="35"/>
                    <a:pt x="82" y="35"/>
                    <a:pt x="82" y="35"/>
                  </a:cubicBezTo>
                  <a:cubicBezTo>
                    <a:pt x="86" y="35"/>
                    <a:pt x="86" y="35"/>
                    <a:pt x="86" y="35"/>
                  </a:cubicBezTo>
                  <a:cubicBezTo>
                    <a:pt x="86" y="99"/>
                    <a:pt x="86" y="99"/>
                    <a:pt x="86" y="99"/>
                  </a:cubicBezTo>
                  <a:cubicBezTo>
                    <a:pt x="86" y="104"/>
                    <a:pt x="91" y="109"/>
                    <a:pt x="96" y="109"/>
                  </a:cubicBezTo>
                  <a:cubicBezTo>
                    <a:pt x="102" y="109"/>
                    <a:pt x="106" y="104"/>
                    <a:pt x="106" y="99"/>
                  </a:cubicBezTo>
                  <a:cubicBezTo>
                    <a:pt x="106" y="23"/>
                    <a:pt x="106" y="23"/>
                    <a:pt x="106" y="23"/>
                  </a:cubicBezTo>
                  <a:cubicBezTo>
                    <a:pt x="106" y="10"/>
                    <a:pt x="96" y="0"/>
                    <a:pt x="83" y="0"/>
                  </a:cubicBezTo>
                  <a:close/>
                </a:path>
              </a:pathLst>
            </a:custGeom>
            <a:solidFill>
              <a:schemeClr val="bg1"/>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grpSp>
      <p:grpSp>
        <p:nvGrpSpPr>
          <p:cNvPr id="46093" name="Group 19"/>
          <p:cNvGrpSpPr>
            <a:grpSpLocks/>
          </p:cNvGrpSpPr>
          <p:nvPr/>
        </p:nvGrpSpPr>
        <p:grpSpPr bwMode="auto">
          <a:xfrm flipH="1">
            <a:off x="2943225" y="4149725"/>
            <a:ext cx="246063" cy="639763"/>
            <a:chOff x="0" y="0"/>
            <a:chExt cx="211138" cy="549275"/>
          </a:xfrm>
        </p:grpSpPr>
        <p:sp>
          <p:nvSpPr>
            <p:cNvPr id="46115" name="Oval 76"/>
            <p:cNvSpPr>
              <a:spLocks noChangeArrowheads="1"/>
            </p:cNvSpPr>
            <p:nvPr/>
          </p:nvSpPr>
          <p:spPr bwMode="auto">
            <a:xfrm>
              <a:off x="60325" y="0"/>
              <a:ext cx="92075" cy="92075"/>
            </a:xfrm>
            <a:prstGeom prst="ellipse">
              <a:avLst/>
            </a:prstGeom>
            <a:solidFill>
              <a:schemeClr val="bg1"/>
            </a:solidFill>
            <a:ln>
              <a:noFill/>
            </a:ln>
            <a:extLst>
              <a:ext uri="{91240B29-F687-4F45-9708-019B960494DF}">
                <a14:hiddenLine xmlns:a14="http://schemas.microsoft.com/office/drawing/2010/main" w="9525">
                  <a:solidFill>
                    <a:srgbClr val="000000"/>
                  </a:solidFill>
                  <a:bevel/>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2400">
                <a:solidFill>
                  <a:srgbClr val="000000"/>
                </a:solidFill>
                <a:cs typeface="Calibri" panose="020F0502020204030204" pitchFamily="34" charset="0"/>
              </a:endParaRPr>
            </a:p>
          </p:txBody>
        </p:sp>
        <p:sp>
          <p:nvSpPr>
            <p:cNvPr id="46116" name="Freeform 77"/>
            <p:cNvSpPr>
              <a:spLocks noChangeArrowheads="1"/>
            </p:cNvSpPr>
            <p:nvPr/>
          </p:nvSpPr>
          <p:spPr bwMode="auto">
            <a:xfrm>
              <a:off x="0" y="101600"/>
              <a:ext cx="211138" cy="447675"/>
            </a:xfrm>
            <a:custGeom>
              <a:avLst/>
              <a:gdLst>
                <a:gd name="T0" fmla="*/ 2147483646 w 106"/>
                <a:gd name="T1" fmla="*/ 0 h 224"/>
                <a:gd name="T2" fmla="*/ 2147483646 w 106"/>
                <a:gd name="T3" fmla="*/ 0 h 224"/>
                <a:gd name="T4" fmla="*/ 0 w 106"/>
                <a:gd name="T5" fmla="*/ 2147483646 h 224"/>
                <a:gd name="T6" fmla="*/ 0 w 106"/>
                <a:gd name="T7" fmla="*/ 2147483646 h 224"/>
                <a:gd name="T8" fmla="*/ 2147483646 w 106"/>
                <a:gd name="T9" fmla="*/ 2147483646 h 224"/>
                <a:gd name="T10" fmla="*/ 2147483646 w 106"/>
                <a:gd name="T11" fmla="*/ 2147483646 h 224"/>
                <a:gd name="T12" fmla="*/ 2147483646 w 106"/>
                <a:gd name="T13" fmla="*/ 2147483646 h 224"/>
                <a:gd name="T14" fmla="*/ 2147483646 w 106"/>
                <a:gd name="T15" fmla="*/ 2147483646 h 224"/>
                <a:gd name="T16" fmla="*/ 2147483646 w 106"/>
                <a:gd name="T17" fmla="*/ 2147483646 h 224"/>
                <a:gd name="T18" fmla="*/ 2147483646 w 106"/>
                <a:gd name="T19" fmla="*/ 2147483646 h 224"/>
                <a:gd name="T20" fmla="*/ 2147483646 w 106"/>
                <a:gd name="T21" fmla="*/ 2147483646 h 224"/>
                <a:gd name="T22" fmla="*/ 2147483646 w 106"/>
                <a:gd name="T23" fmla="*/ 2147483646 h 224"/>
                <a:gd name="T24" fmla="*/ 2147483646 w 106"/>
                <a:gd name="T25" fmla="*/ 2147483646 h 224"/>
                <a:gd name="T26" fmla="*/ 2147483646 w 106"/>
                <a:gd name="T27" fmla="*/ 2147483646 h 224"/>
                <a:gd name="T28" fmla="*/ 2147483646 w 106"/>
                <a:gd name="T29" fmla="*/ 2147483646 h 224"/>
                <a:gd name="T30" fmla="*/ 2147483646 w 106"/>
                <a:gd name="T31" fmla="*/ 2147483646 h 224"/>
                <a:gd name="T32" fmla="*/ 2147483646 w 106"/>
                <a:gd name="T33" fmla="*/ 2147483646 h 224"/>
                <a:gd name="T34" fmla="*/ 2147483646 w 106"/>
                <a:gd name="T35" fmla="*/ 2147483646 h 224"/>
                <a:gd name="T36" fmla="*/ 2147483646 w 106"/>
                <a:gd name="T37" fmla="*/ 2147483646 h 224"/>
                <a:gd name="T38" fmla="*/ 2147483646 w 106"/>
                <a:gd name="T39" fmla="*/ 2147483646 h 224"/>
                <a:gd name="T40" fmla="*/ 2147483646 w 106"/>
                <a:gd name="T41" fmla="*/ 2147483646 h 224"/>
                <a:gd name="T42" fmla="*/ 2147483646 w 106"/>
                <a:gd name="T43" fmla="*/ 2147483646 h 224"/>
                <a:gd name="T44" fmla="*/ 2147483646 w 106"/>
                <a:gd name="T45" fmla="*/ 0 h 224"/>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06"/>
                <a:gd name="T70" fmla="*/ 0 h 224"/>
                <a:gd name="T71" fmla="*/ 106 w 106"/>
                <a:gd name="T72" fmla="*/ 224 h 224"/>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06" h="224">
                  <a:moveTo>
                    <a:pt x="83" y="0"/>
                  </a:moveTo>
                  <a:cubicBezTo>
                    <a:pt x="24" y="0"/>
                    <a:pt x="24" y="0"/>
                    <a:pt x="24" y="0"/>
                  </a:cubicBezTo>
                  <a:cubicBezTo>
                    <a:pt x="11" y="0"/>
                    <a:pt x="0" y="10"/>
                    <a:pt x="0" y="23"/>
                  </a:cubicBezTo>
                  <a:cubicBezTo>
                    <a:pt x="0" y="99"/>
                    <a:pt x="0" y="99"/>
                    <a:pt x="0" y="99"/>
                  </a:cubicBezTo>
                  <a:cubicBezTo>
                    <a:pt x="0" y="104"/>
                    <a:pt x="5" y="109"/>
                    <a:pt x="10" y="109"/>
                  </a:cubicBezTo>
                  <a:cubicBezTo>
                    <a:pt x="16" y="109"/>
                    <a:pt x="21" y="104"/>
                    <a:pt x="21" y="99"/>
                  </a:cubicBezTo>
                  <a:cubicBezTo>
                    <a:pt x="21" y="35"/>
                    <a:pt x="21" y="35"/>
                    <a:pt x="21" y="35"/>
                  </a:cubicBezTo>
                  <a:cubicBezTo>
                    <a:pt x="24" y="35"/>
                    <a:pt x="24" y="35"/>
                    <a:pt x="24" y="35"/>
                  </a:cubicBezTo>
                  <a:cubicBezTo>
                    <a:pt x="24" y="211"/>
                    <a:pt x="24" y="211"/>
                    <a:pt x="24" y="211"/>
                  </a:cubicBezTo>
                  <a:cubicBezTo>
                    <a:pt x="24" y="218"/>
                    <a:pt x="30" y="224"/>
                    <a:pt x="38" y="224"/>
                  </a:cubicBezTo>
                  <a:cubicBezTo>
                    <a:pt x="45" y="224"/>
                    <a:pt x="51" y="218"/>
                    <a:pt x="51" y="211"/>
                  </a:cubicBezTo>
                  <a:cubicBezTo>
                    <a:pt x="51" y="108"/>
                    <a:pt x="51" y="108"/>
                    <a:pt x="51" y="108"/>
                  </a:cubicBezTo>
                  <a:cubicBezTo>
                    <a:pt x="55" y="108"/>
                    <a:pt x="55" y="108"/>
                    <a:pt x="55" y="108"/>
                  </a:cubicBezTo>
                  <a:cubicBezTo>
                    <a:pt x="55" y="211"/>
                    <a:pt x="55" y="211"/>
                    <a:pt x="55" y="211"/>
                  </a:cubicBezTo>
                  <a:cubicBezTo>
                    <a:pt x="55" y="218"/>
                    <a:pt x="61" y="224"/>
                    <a:pt x="69" y="224"/>
                  </a:cubicBezTo>
                  <a:cubicBezTo>
                    <a:pt x="76" y="224"/>
                    <a:pt x="82" y="218"/>
                    <a:pt x="82" y="211"/>
                  </a:cubicBezTo>
                  <a:cubicBezTo>
                    <a:pt x="82" y="35"/>
                    <a:pt x="82" y="35"/>
                    <a:pt x="82" y="35"/>
                  </a:cubicBezTo>
                  <a:cubicBezTo>
                    <a:pt x="86" y="35"/>
                    <a:pt x="86" y="35"/>
                    <a:pt x="86" y="35"/>
                  </a:cubicBezTo>
                  <a:cubicBezTo>
                    <a:pt x="86" y="99"/>
                    <a:pt x="86" y="99"/>
                    <a:pt x="86" y="99"/>
                  </a:cubicBezTo>
                  <a:cubicBezTo>
                    <a:pt x="86" y="104"/>
                    <a:pt x="91" y="109"/>
                    <a:pt x="96" y="109"/>
                  </a:cubicBezTo>
                  <a:cubicBezTo>
                    <a:pt x="102" y="109"/>
                    <a:pt x="106" y="104"/>
                    <a:pt x="106" y="99"/>
                  </a:cubicBezTo>
                  <a:cubicBezTo>
                    <a:pt x="106" y="23"/>
                    <a:pt x="106" y="23"/>
                    <a:pt x="106" y="23"/>
                  </a:cubicBezTo>
                  <a:cubicBezTo>
                    <a:pt x="106" y="10"/>
                    <a:pt x="96" y="0"/>
                    <a:pt x="83" y="0"/>
                  </a:cubicBezTo>
                  <a:close/>
                </a:path>
              </a:pathLst>
            </a:custGeom>
            <a:solidFill>
              <a:schemeClr val="bg1"/>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grpSp>
      <p:grpSp>
        <p:nvGrpSpPr>
          <p:cNvPr id="46094" name="Group 22"/>
          <p:cNvGrpSpPr>
            <a:grpSpLocks/>
          </p:cNvGrpSpPr>
          <p:nvPr/>
        </p:nvGrpSpPr>
        <p:grpSpPr bwMode="auto">
          <a:xfrm flipH="1">
            <a:off x="2146300" y="4149725"/>
            <a:ext cx="246063" cy="639763"/>
            <a:chOff x="0" y="0"/>
            <a:chExt cx="211138" cy="549275"/>
          </a:xfrm>
        </p:grpSpPr>
        <p:sp>
          <p:nvSpPr>
            <p:cNvPr id="46113" name="Oval 76"/>
            <p:cNvSpPr>
              <a:spLocks noChangeArrowheads="1"/>
            </p:cNvSpPr>
            <p:nvPr/>
          </p:nvSpPr>
          <p:spPr bwMode="auto">
            <a:xfrm>
              <a:off x="60325" y="0"/>
              <a:ext cx="92075" cy="92075"/>
            </a:xfrm>
            <a:prstGeom prst="ellipse">
              <a:avLst/>
            </a:prstGeom>
            <a:solidFill>
              <a:schemeClr val="bg1"/>
            </a:solidFill>
            <a:ln>
              <a:noFill/>
            </a:ln>
            <a:extLst>
              <a:ext uri="{91240B29-F687-4F45-9708-019B960494DF}">
                <a14:hiddenLine xmlns:a14="http://schemas.microsoft.com/office/drawing/2010/main" w="9525">
                  <a:solidFill>
                    <a:srgbClr val="000000"/>
                  </a:solidFill>
                  <a:bevel/>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2400">
                <a:solidFill>
                  <a:srgbClr val="000000"/>
                </a:solidFill>
                <a:cs typeface="Calibri" panose="020F0502020204030204" pitchFamily="34" charset="0"/>
              </a:endParaRPr>
            </a:p>
          </p:txBody>
        </p:sp>
        <p:sp>
          <p:nvSpPr>
            <p:cNvPr id="46114" name="Freeform 77"/>
            <p:cNvSpPr>
              <a:spLocks noChangeArrowheads="1"/>
            </p:cNvSpPr>
            <p:nvPr/>
          </p:nvSpPr>
          <p:spPr bwMode="auto">
            <a:xfrm>
              <a:off x="0" y="101600"/>
              <a:ext cx="211138" cy="447675"/>
            </a:xfrm>
            <a:custGeom>
              <a:avLst/>
              <a:gdLst>
                <a:gd name="T0" fmla="*/ 2147483646 w 106"/>
                <a:gd name="T1" fmla="*/ 0 h 224"/>
                <a:gd name="T2" fmla="*/ 2147483646 w 106"/>
                <a:gd name="T3" fmla="*/ 0 h 224"/>
                <a:gd name="T4" fmla="*/ 0 w 106"/>
                <a:gd name="T5" fmla="*/ 2147483646 h 224"/>
                <a:gd name="T6" fmla="*/ 0 w 106"/>
                <a:gd name="T7" fmla="*/ 2147483646 h 224"/>
                <a:gd name="T8" fmla="*/ 2147483646 w 106"/>
                <a:gd name="T9" fmla="*/ 2147483646 h 224"/>
                <a:gd name="T10" fmla="*/ 2147483646 w 106"/>
                <a:gd name="T11" fmla="*/ 2147483646 h 224"/>
                <a:gd name="T12" fmla="*/ 2147483646 w 106"/>
                <a:gd name="T13" fmla="*/ 2147483646 h 224"/>
                <a:gd name="T14" fmla="*/ 2147483646 w 106"/>
                <a:gd name="T15" fmla="*/ 2147483646 h 224"/>
                <a:gd name="T16" fmla="*/ 2147483646 w 106"/>
                <a:gd name="T17" fmla="*/ 2147483646 h 224"/>
                <a:gd name="T18" fmla="*/ 2147483646 w 106"/>
                <a:gd name="T19" fmla="*/ 2147483646 h 224"/>
                <a:gd name="T20" fmla="*/ 2147483646 w 106"/>
                <a:gd name="T21" fmla="*/ 2147483646 h 224"/>
                <a:gd name="T22" fmla="*/ 2147483646 w 106"/>
                <a:gd name="T23" fmla="*/ 2147483646 h 224"/>
                <a:gd name="T24" fmla="*/ 2147483646 w 106"/>
                <a:gd name="T25" fmla="*/ 2147483646 h 224"/>
                <a:gd name="T26" fmla="*/ 2147483646 w 106"/>
                <a:gd name="T27" fmla="*/ 2147483646 h 224"/>
                <a:gd name="T28" fmla="*/ 2147483646 w 106"/>
                <a:gd name="T29" fmla="*/ 2147483646 h 224"/>
                <a:gd name="T30" fmla="*/ 2147483646 w 106"/>
                <a:gd name="T31" fmla="*/ 2147483646 h 224"/>
                <a:gd name="T32" fmla="*/ 2147483646 w 106"/>
                <a:gd name="T33" fmla="*/ 2147483646 h 224"/>
                <a:gd name="T34" fmla="*/ 2147483646 w 106"/>
                <a:gd name="T35" fmla="*/ 2147483646 h 224"/>
                <a:gd name="T36" fmla="*/ 2147483646 w 106"/>
                <a:gd name="T37" fmla="*/ 2147483646 h 224"/>
                <a:gd name="T38" fmla="*/ 2147483646 w 106"/>
                <a:gd name="T39" fmla="*/ 2147483646 h 224"/>
                <a:gd name="T40" fmla="*/ 2147483646 w 106"/>
                <a:gd name="T41" fmla="*/ 2147483646 h 224"/>
                <a:gd name="T42" fmla="*/ 2147483646 w 106"/>
                <a:gd name="T43" fmla="*/ 2147483646 h 224"/>
                <a:gd name="T44" fmla="*/ 2147483646 w 106"/>
                <a:gd name="T45" fmla="*/ 0 h 224"/>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06"/>
                <a:gd name="T70" fmla="*/ 0 h 224"/>
                <a:gd name="T71" fmla="*/ 106 w 106"/>
                <a:gd name="T72" fmla="*/ 224 h 224"/>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06" h="224">
                  <a:moveTo>
                    <a:pt x="83" y="0"/>
                  </a:moveTo>
                  <a:cubicBezTo>
                    <a:pt x="24" y="0"/>
                    <a:pt x="24" y="0"/>
                    <a:pt x="24" y="0"/>
                  </a:cubicBezTo>
                  <a:cubicBezTo>
                    <a:pt x="11" y="0"/>
                    <a:pt x="0" y="10"/>
                    <a:pt x="0" y="23"/>
                  </a:cubicBezTo>
                  <a:cubicBezTo>
                    <a:pt x="0" y="99"/>
                    <a:pt x="0" y="99"/>
                    <a:pt x="0" y="99"/>
                  </a:cubicBezTo>
                  <a:cubicBezTo>
                    <a:pt x="0" y="104"/>
                    <a:pt x="5" y="109"/>
                    <a:pt x="10" y="109"/>
                  </a:cubicBezTo>
                  <a:cubicBezTo>
                    <a:pt x="16" y="109"/>
                    <a:pt x="21" y="104"/>
                    <a:pt x="21" y="99"/>
                  </a:cubicBezTo>
                  <a:cubicBezTo>
                    <a:pt x="21" y="35"/>
                    <a:pt x="21" y="35"/>
                    <a:pt x="21" y="35"/>
                  </a:cubicBezTo>
                  <a:cubicBezTo>
                    <a:pt x="24" y="35"/>
                    <a:pt x="24" y="35"/>
                    <a:pt x="24" y="35"/>
                  </a:cubicBezTo>
                  <a:cubicBezTo>
                    <a:pt x="24" y="211"/>
                    <a:pt x="24" y="211"/>
                    <a:pt x="24" y="211"/>
                  </a:cubicBezTo>
                  <a:cubicBezTo>
                    <a:pt x="24" y="218"/>
                    <a:pt x="30" y="224"/>
                    <a:pt x="38" y="224"/>
                  </a:cubicBezTo>
                  <a:cubicBezTo>
                    <a:pt x="45" y="224"/>
                    <a:pt x="51" y="218"/>
                    <a:pt x="51" y="211"/>
                  </a:cubicBezTo>
                  <a:cubicBezTo>
                    <a:pt x="51" y="108"/>
                    <a:pt x="51" y="108"/>
                    <a:pt x="51" y="108"/>
                  </a:cubicBezTo>
                  <a:cubicBezTo>
                    <a:pt x="55" y="108"/>
                    <a:pt x="55" y="108"/>
                    <a:pt x="55" y="108"/>
                  </a:cubicBezTo>
                  <a:cubicBezTo>
                    <a:pt x="55" y="211"/>
                    <a:pt x="55" y="211"/>
                    <a:pt x="55" y="211"/>
                  </a:cubicBezTo>
                  <a:cubicBezTo>
                    <a:pt x="55" y="218"/>
                    <a:pt x="61" y="224"/>
                    <a:pt x="69" y="224"/>
                  </a:cubicBezTo>
                  <a:cubicBezTo>
                    <a:pt x="76" y="224"/>
                    <a:pt x="82" y="218"/>
                    <a:pt x="82" y="211"/>
                  </a:cubicBezTo>
                  <a:cubicBezTo>
                    <a:pt x="82" y="35"/>
                    <a:pt x="82" y="35"/>
                    <a:pt x="82" y="35"/>
                  </a:cubicBezTo>
                  <a:cubicBezTo>
                    <a:pt x="86" y="35"/>
                    <a:pt x="86" y="35"/>
                    <a:pt x="86" y="35"/>
                  </a:cubicBezTo>
                  <a:cubicBezTo>
                    <a:pt x="86" y="99"/>
                    <a:pt x="86" y="99"/>
                    <a:pt x="86" y="99"/>
                  </a:cubicBezTo>
                  <a:cubicBezTo>
                    <a:pt x="86" y="104"/>
                    <a:pt x="91" y="109"/>
                    <a:pt x="96" y="109"/>
                  </a:cubicBezTo>
                  <a:cubicBezTo>
                    <a:pt x="102" y="109"/>
                    <a:pt x="106" y="104"/>
                    <a:pt x="106" y="99"/>
                  </a:cubicBezTo>
                  <a:cubicBezTo>
                    <a:pt x="106" y="23"/>
                    <a:pt x="106" y="23"/>
                    <a:pt x="106" y="23"/>
                  </a:cubicBezTo>
                  <a:cubicBezTo>
                    <a:pt x="106" y="10"/>
                    <a:pt x="96" y="0"/>
                    <a:pt x="83" y="0"/>
                  </a:cubicBezTo>
                  <a:close/>
                </a:path>
              </a:pathLst>
            </a:custGeom>
            <a:solidFill>
              <a:schemeClr val="bg1"/>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grpSp>
      <p:grpSp>
        <p:nvGrpSpPr>
          <p:cNvPr id="46095" name="Group 31"/>
          <p:cNvGrpSpPr>
            <a:grpSpLocks/>
          </p:cNvGrpSpPr>
          <p:nvPr/>
        </p:nvGrpSpPr>
        <p:grpSpPr bwMode="auto">
          <a:xfrm flipH="1">
            <a:off x="5356225" y="4151313"/>
            <a:ext cx="246063" cy="639762"/>
            <a:chOff x="0" y="0"/>
            <a:chExt cx="211138" cy="549275"/>
          </a:xfrm>
        </p:grpSpPr>
        <p:sp>
          <p:nvSpPr>
            <p:cNvPr id="46111" name="Oval 76"/>
            <p:cNvSpPr>
              <a:spLocks noChangeArrowheads="1"/>
            </p:cNvSpPr>
            <p:nvPr/>
          </p:nvSpPr>
          <p:spPr bwMode="auto">
            <a:xfrm>
              <a:off x="60325" y="0"/>
              <a:ext cx="92075" cy="92075"/>
            </a:xfrm>
            <a:prstGeom prst="ellipse">
              <a:avLst/>
            </a:prstGeom>
            <a:solidFill>
              <a:srgbClr val="FFFFFF">
                <a:alpha val="38039"/>
              </a:srgbClr>
            </a:solidFill>
            <a:ln>
              <a:noFill/>
            </a:ln>
            <a:extLst>
              <a:ext uri="{91240B29-F687-4F45-9708-019B960494DF}">
                <a14:hiddenLine xmlns:a14="http://schemas.microsoft.com/office/drawing/2010/main" w="9525">
                  <a:solidFill>
                    <a:srgbClr val="000000"/>
                  </a:solidFill>
                  <a:bevel/>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2400">
                <a:solidFill>
                  <a:srgbClr val="000000"/>
                </a:solidFill>
                <a:cs typeface="Calibri" panose="020F0502020204030204" pitchFamily="34" charset="0"/>
              </a:endParaRPr>
            </a:p>
          </p:txBody>
        </p:sp>
        <p:sp>
          <p:nvSpPr>
            <p:cNvPr id="46112" name="Freeform 77"/>
            <p:cNvSpPr>
              <a:spLocks noChangeArrowheads="1"/>
            </p:cNvSpPr>
            <p:nvPr/>
          </p:nvSpPr>
          <p:spPr bwMode="auto">
            <a:xfrm>
              <a:off x="0" y="101600"/>
              <a:ext cx="211138" cy="447675"/>
            </a:xfrm>
            <a:custGeom>
              <a:avLst/>
              <a:gdLst>
                <a:gd name="T0" fmla="*/ 2147483646 w 106"/>
                <a:gd name="T1" fmla="*/ 0 h 224"/>
                <a:gd name="T2" fmla="*/ 2147483646 w 106"/>
                <a:gd name="T3" fmla="*/ 0 h 224"/>
                <a:gd name="T4" fmla="*/ 0 w 106"/>
                <a:gd name="T5" fmla="*/ 2147483646 h 224"/>
                <a:gd name="T6" fmla="*/ 0 w 106"/>
                <a:gd name="T7" fmla="*/ 2147483646 h 224"/>
                <a:gd name="T8" fmla="*/ 2147483646 w 106"/>
                <a:gd name="T9" fmla="*/ 2147483646 h 224"/>
                <a:gd name="T10" fmla="*/ 2147483646 w 106"/>
                <a:gd name="T11" fmla="*/ 2147483646 h 224"/>
                <a:gd name="T12" fmla="*/ 2147483646 w 106"/>
                <a:gd name="T13" fmla="*/ 2147483646 h 224"/>
                <a:gd name="T14" fmla="*/ 2147483646 w 106"/>
                <a:gd name="T15" fmla="*/ 2147483646 h 224"/>
                <a:gd name="T16" fmla="*/ 2147483646 w 106"/>
                <a:gd name="T17" fmla="*/ 2147483646 h 224"/>
                <a:gd name="T18" fmla="*/ 2147483646 w 106"/>
                <a:gd name="T19" fmla="*/ 2147483646 h 224"/>
                <a:gd name="T20" fmla="*/ 2147483646 w 106"/>
                <a:gd name="T21" fmla="*/ 2147483646 h 224"/>
                <a:gd name="T22" fmla="*/ 2147483646 w 106"/>
                <a:gd name="T23" fmla="*/ 2147483646 h 224"/>
                <a:gd name="T24" fmla="*/ 2147483646 w 106"/>
                <a:gd name="T25" fmla="*/ 2147483646 h 224"/>
                <a:gd name="T26" fmla="*/ 2147483646 w 106"/>
                <a:gd name="T27" fmla="*/ 2147483646 h 224"/>
                <a:gd name="T28" fmla="*/ 2147483646 w 106"/>
                <a:gd name="T29" fmla="*/ 2147483646 h 224"/>
                <a:gd name="T30" fmla="*/ 2147483646 w 106"/>
                <a:gd name="T31" fmla="*/ 2147483646 h 224"/>
                <a:gd name="T32" fmla="*/ 2147483646 w 106"/>
                <a:gd name="T33" fmla="*/ 2147483646 h 224"/>
                <a:gd name="T34" fmla="*/ 2147483646 w 106"/>
                <a:gd name="T35" fmla="*/ 2147483646 h 224"/>
                <a:gd name="T36" fmla="*/ 2147483646 w 106"/>
                <a:gd name="T37" fmla="*/ 2147483646 h 224"/>
                <a:gd name="T38" fmla="*/ 2147483646 w 106"/>
                <a:gd name="T39" fmla="*/ 2147483646 h 224"/>
                <a:gd name="T40" fmla="*/ 2147483646 w 106"/>
                <a:gd name="T41" fmla="*/ 2147483646 h 224"/>
                <a:gd name="T42" fmla="*/ 2147483646 w 106"/>
                <a:gd name="T43" fmla="*/ 2147483646 h 224"/>
                <a:gd name="T44" fmla="*/ 2147483646 w 106"/>
                <a:gd name="T45" fmla="*/ 0 h 224"/>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06"/>
                <a:gd name="T70" fmla="*/ 0 h 224"/>
                <a:gd name="T71" fmla="*/ 106 w 106"/>
                <a:gd name="T72" fmla="*/ 224 h 224"/>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06" h="224">
                  <a:moveTo>
                    <a:pt x="83" y="0"/>
                  </a:moveTo>
                  <a:cubicBezTo>
                    <a:pt x="24" y="0"/>
                    <a:pt x="24" y="0"/>
                    <a:pt x="24" y="0"/>
                  </a:cubicBezTo>
                  <a:cubicBezTo>
                    <a:pt x="11" y="0"/>
                    <a:pt x="0" y="10"/>
                    <a:pt x="0" y="23"/>
                  </a:cubicBezTo>
                  <a:cubicBezTo>
                    <a:pt x="0" y="99"/>
                    <a:pt x="0" y="99"/>
                    <a:pt x="0" y="99"/>
                  </a:cubicBezTo>
                  <a:cubicBezTo>
                    <a:pt x="0" y="104"/>
                    <a:pt x="5" y="109"/>
                    <a:pt x="10" y="109"/>
                  </a:cubicBezTo>
                  <a:cubicBezTo>
                    <a:pt x="16" y="109"/>
                    <a:pt x="21" y="104"/>
                    <a:pt x="21" y="99"/>
                  </a:cubicBezTo>
                  <a:cubicBezTo>
                    <a:pt x="21" y="35"/>
                    <a:pt x="21" y="35"/>
                    <a:pt x="21" y="35"/>
                  </a:cubicBezTo>
                  <a:cubicBezTo>
                    <a:pt x="24" y="35"/>
                    <a:pt x="24" y="35"/>
                    <a:pt x="24" y="35"/>
                  </a:cubicBezTo>
                  <a:cubicBezTo>
                    <a:pt x="24" y="211"/>
                    <a:pt x="24" y="211"/>
                    <a:pt x="24" y="211"/>
                  </a:cubicBezTo>
                  <a:cubicBezTo>
                    <a:pt x="24" y="218"/>
                    <a:pt x="30" y="224"/>
                    <a:pt x="38" y="224"/>
                  </a:cubicBezTo>
                  <a:cubicBezTo>
                    <a:pt x="45" y="224"/>
                    <a:pt x="51" y="218"/>
                    <a:pt x="51" y="211"/>
                  </a:cubicBezTo>
                  <a:cubicBezTo>
                    <a:pt x="51" y="108"/>
                    <a:pt x="51" y="108"/>
                    <a:pt x="51" y="108"/>
                  </a:cubicBezTo>
                  <a:cubicBezTo>
                    <a:pt x="55" y="108"/>
                    <a:pt x="55" y="108"/>
                    <a:pt x="55" y="108"/>
                  </a:cubicBezTo>
                  <a:cubicBezTo>
                    <a:pt x="55" y="211"/>
                    <a:pt x="55" y="211"/>
                    <a:pt x="55" y="211"/>
                  </a:cubicBezTo>
                  <a:cubicBezTo>
                    <a:pt x="55" y="218"/>
                    <a:pt x="61" y="224"/>
                    <a:pt x="69" y="224"/>
                  </a:cubicBezTo>
                  <a:cubicBezTo>
                    <a:pt x="76" y="224"/>
                    <a:pt x="82" y="218"/>
                    <a:pt x="82" y="211"/>
                  </a:cubicBezTo>
                  <a:cubicBezTo>
                    <a:pt x="82" y="35"/>
                    <a:pt x="82" y="35"/>
                    <a:pt x="82" y="35"/>
                  </a:cubicBezTo>
                  <a:cubicBezTo>
                    <a:pt x="86" y="35"/>
                    <a:pt x="86" y="35"/>
                    <a:pt x="86" y="35"/>
                  </a:cubicBezTo>
                  <a:cubicBezTo>
                    <a:pt x="86" y="99"/>
                    <a:pt x="86" y="99"/>
                    <a:pt x="86" y="99"/>
                  </a:cubicBezTo>
                  <a:cubicBezTo>
                    <a:pt x="86" y="104"/>
                    <a:pt x="91" y="109"/>
                    <a:pt x="96" y="109"/>
                  </a:cubicBezTo>
                  <a:cubicBezTo>
                    <a:pt x="102" y="109"/>
                    <a:pt x="106" y="104"/>
                    <a:pt x="106" y="99"/>
                  </a:cubicBezTo>
                  <a:cubicBezTo>
                    <a:pt x="106" y="23"/>
                    <a:pt x="106" y="23"/>
                    <a:pt x="106" y="23"/>
                  </a:cubicBezTo>
                  <a:cubicBezTo>
                    <a:pt x="106" y="10"/>
                    <a:pt x="96" y="0"/>
                    <a:pt x="83" y="0"/>
                  </a:cubicBezTo>
                  <a:close/>
                </a:path>
              </a:pathLst>
            </a:custGeom>
            <a:solidFill>
              <a:srgbClr val="FFFFFF">
                <a:alpha val="38039"/>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grpSp>
      <p:sp>
        <p:nvSpPr>
          <p:cNvPr id="46096" name="Text Box 10"/>
          <p:cNvSpPr>
            <a:spLocks noChangeArrowheads="1"/>
          </p:cNvSpPr>
          <p:nvPr/>
        </p:nvSpPr>
        <p:spPr bwMode="auto">
          <a:xfrm>
            <a:off x="576263" y="4202113"/>
            <a:ext cx="1055687" cy="538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45720" tIns="22860" rIns="45720" bIns="22860">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r>
              <a:rPr lang="en-US" altLang="zh-CN" sz="3200" b="1">
                <a:solidFill>
                  <a:schemeClr val="bg1"/>
                </a:solidFill>
                <a:latin typeface="Open Sans" panose="020B0606030504020204" pitchFamily="34" charset="0"/>
                <a:sym typeface="Open Sans" panose="020B0606030504020204" pitchFamily="34" charset="0"/>
              </a:rPr>
              <a:t>95%</a:t>
            </a:r>
            <a:endParaRPr lang="en-US" altLang="zh-CN" sz="2000">
              <a:solidFill>
                <a:schemeClr val="bg1"/>
              </a:solidFill>
              <a:latin typeface="Open Sans" panose="020B0606030504020204" pitchFamily="34" charset="0"/>
              <a:sym typeface="Open Sans" panose="020B0606030504020204" pitchFamily="34" charset="0"/>
            </a:endParaRPr>
          </a:p>
        </p:txBody>
      </p:sp>
      <p:sp>
        <p:nvSpPr>
          <p:cNvPr id="46097" name="Rectangle 74"/>
          <p:cNvSpPr>
            <a:spLocks noChangeArrowheads="1"/>
          </p:cNvSpPr>
          <p:nvPr/>
        </p:nvSpPr>
        <p:spPr bwMode="auto">
          <a:xfrm>
            <a:off x="1539875" y="1687513"/>
            <a:ext cx="2735263" cy="1697037"/>
          </a:xfrm>
          <a:prstGeom prst="rect">
            <a:avLst/>
          </a:prstGeom>
          <a:solidFill>
            <a:srgbClr val="7F7F7F"/>
          </a:solidFill>
          <a:ln>
            <a:noFill/>
          </a:ln>
          <a:extLst>
            <a:ext uri="{91240B29-F687-4F45-9708-019B960494DF}">
              <a14:hiddenLine xmlns:a14="http://schemas.microsoft.com/office/drawing/2010/main" w="28575">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1800">
              <a:solidFill>
                <a:srgbClr val="FFFFFF"/>
              </a:solidFill>
              <a:cs typeface="Calibri" panose="020F0502020204030204" pitchFamily="34" charset="0"/>
            </a:endParaRPr>
          </a:p>
        </p:txBody>
      </p:sp>
      <p:sp>
        <p:nvSpPr>
          <p:cNvPr id="46098" name="Lorem Ipsum"/>
          <p:cNvSpPr>
            <a:spLocks noChangeArrowheads="1"/>
          </p:cNvSpPr>
          <p:nvPr/>
        </p:nvSpPr>
        <p:spPr bwMode="auto">
          <a:xfrm>
            <a:off x="471488" y="5494338"/>
            <a:ext cx="5149850" cy="911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bevel/>
                <a:headEnd/>
                <a:tailEnd/>
              </a14:hiddenLine>
            </a:ext>
          </a:extLst>
        </p:spPr>
        <p:txBody>
          <a:bodyPr lIns="72000" tIns="32399" rIns="72000" bIns="32399">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just" eaLnBrk="1" hangingPunct="1">
              <a:lnSpc>
                <a:spcPct val="100000"/>
              </a:lnSpc>
              <a:spcBef>
                <a:spcPct val="0"/>
              </a:spcBef>
              <a:spcAft>
                <a:spcPts val="600"/>
              </a:spcAft>
              <a:buFont typeface="Arial" panose="020B0604020202020204" pitchFamily="34" charset="0"/>
              <a:buNone/>
            </a:pPr>
            <a:r>
              <a:rPr lang="zh-CN" altLang="en-US" sz="1100" dirty="0">
                <a:solidFill>
                  <a:srgbClr val="7F7F7F"/>
                </a:solidFill>
              </a:rPr>
              <a:t>经过在郑州轻工业大学大学物理组的老师的部分查阅后，纷纷给予好评，特别是针对于该物理实验平台给予大学物理实验教学模式的极大便利和创新；另外，对于本平台的数据处理，实验报告生成，以及保存学生的实验数据档案，都给予了相当高的评价。同时，教师们还提议，应该在平台中添加实验课后题，以培养学生的动手能力和分析能力，这也是我们下一步要实现的功能。</a:t>
            </a:r>
            <a:endParaRPr lang="en-US" altLang="zh-CN" sz="1100" dirty="0">
              <a:solidFill>
                <a:srgbClr val="7F7F7F"/>
              </a:solidFill>
            </a:endParaRPr>
          </a:p>
        </p:txBody>
      </p:sp>
      <p:sp>
        <p:nvSpPr>
          <p:cNvPr id="46099" name="Copyright Notice"/>
          <p:cNvSpPr>
            <a:spLocks noChangeArrowheads="1"/>
          </p:cNvSpPr>
          <p:nvPr/>
        </p:nvSpPr>
        <p:spPr bwMode="auto">
          <a:xfrm>
            <a:off x="463550" y="5151438"/>
            <a:ext cx="1800225"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bevel/>
                <a:headEnd/>
                <a:tailEnd/>
              </a14:hiddenLine>
            </a:ext>
          </a:extLst>
        </p:spPr>
        <p:txBody>
          <a:bodyPr wrap="none" lIns="72000" tIns="32400" rIns="72000" bIns="32400">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r>
              <a:rPr lang="zh-CN" altLang="en-US" sz="1800" b="1">
                <a:solidFill>
                  <a:srgbClr val="00505D"/>
                </a:solidFill>
                <a:latin typeface="微软雅黑" panose="020B0503020204020204" pitchFamily="34" charset="-122"/>
                <a:ea typeface="微软雅黑" panose="020B0503020204020204" pitchFamily="34" charset="-122"/>
                <a:sym typeface="微软雅黑" panose="020B0503020204020204" pitchFamily="34" charset="-122"/>
              </a:rPr>
              <a:t>教师满意度</a:t>
            </a:r>
            <a:r>
              <a:rPr lang="en-US" altLang="zh-CN" sz="1800" b="1">
                <a:solidFill>
                  <a:srgbClr val="00505D"/>
                </a:solidFill>
                <a:latin typeface="微软雅黑" panose="020B0503020204020204" pitchFamily="34" charset="-122"/>
                <a:ea typeface="微软雅黑" panose="020B0503020204020204" pitchFamily="34" charset="-122"/>
                <a:sym typeface="微软雅黑" panose="020B0503020204020204" pitchFamily="34" charset="-122"/>
              </a:rPr>
              <a:t>95%</a:t>
            </a:r>
          </a:p>
        </p:txBody>
      </p:sp>
      <p:sp>
        <p:nvSpPr>
          <p:cNvPr id="46100" name="Lorem Ipsum"/>
          <p:cNvSpPr>
            <a:spLocks noChangeArrowheads="1"/>
          </p:cNvSpPr>
          <p:nvPr/>
        </p:nvSpPr>
        <p:spPr bwMode="auto">
          <a:xfrm>
            <a:off x="6162675" y="5494338"/>
            <a:ext cx="5149850" cy="911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bevel/>
                <a:headEnd/>
                <a:tailEnd/>
              </a14:hiddenLine>
            </a:ext>
          </a:extLst>
        </p:spPr>
        <p:txBody>
          <a:bodyPr lIns="72000" tIns="32399" rIns="72000" bIns="32399">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just" eaLnBrk="1" hangingPunct="1">
              <a:lnSpc>
                <a:spcPct val="100000"/>
              </a:lnSpc>
              <a:spcBef>
                <a:spcPct val="0"/>
              </a:spcBef>
              <a:spcAft>
                <a:spcPts val="600"/>
              </a:spcAft>
              <a:buFont typeface="Arial" panose="020B0604020202020204" pitchFamily="34" charset="0"/>
              <a:buNone/>
            </a:pPr>
            <a:r>
              <a:rPr lang="zh-CN" altLang="en-US" sz="1100">
                <a:solidFill>
                  <a:srgbClr val="7F7F7F"/>
                </a:solidFill>
              </a:rPr>
              <a:t>经过教师们的认可后，大学物理组的老师让相关物理专业的学生针对于此平台的数据处理方法的改进创新和和数据处理的精度进行试用和评价，学生们纷纷给予好评，认为该物理实验平台是在传统物理实验教学模式上的一大创新，便利了学生在实验数据上的数据处理，简化了复杂算法的调用，更加省时省力。唯一美中不足的一点就是还没有覆盖到所有实验项目，这点可以在后续开发中添加实现。</a:t>
            </a:r>
            <a:endParaRPr lang="en-US" altLang="zh-CN" sz="1100">
              <a:solidFill>
                <a:srgbClr val="7F7F7F"/>
              </a:solidFill>
            </a:endParaRPr>
          </a:p>
        </p:txBody>
      </p:sp>
      <p:sp>
        <p:nvSpPr>
          <p:cNvPr id="46101" name="Copyright Notice"/>
          <p:cNvSpPr>
            <a:spLocks noChangeArrowheads="1"/>
          </p:cNvSpPr>
          <p:nvPr/>
        </p:nvSpPr>
        <p:spPr bwMode="auto">
          <a:xfrm>
            <a:off x="6234373" y="5151438"/>
            <a:ext cx="1799706" cy="342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bevel/>
                <a:headEnd/>
                <a:tailEnd/>
              </a14:hiddenLine>
            </a:ext>
          </a:extLst>
        </p:spPr>
        <p:txBody>
          <a:bodyPr wrap="none" lIns="72000" tIns="32400" rIns="72000" bIns="32400">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r>
              <a:rPr lang="zh-CN" altLang="en-US" sz="1800" b="1" dirty="0">
                <a:solidFill>
                  <a:srgbClr val="00505D"/>
                </a:solidFill>
                <a:latin typeface="微软雅黑" panose="020B0503020204020204" pitchFamily="34" charset="-122"/>
                <a:ea typeface="微软雅黑" panose="020B0503020204020204" pitchFamily="34" charset="-122"/>
                <a:sym typeface="微软雅黑" panose="020B0503020204020204" pitchFamily="34" charset="-122"/>
              </a:rPr>
              <a:t>学生满意度</a:t>
            </a:r>
            <a:r>
              <a:rPr lang="en-US" altLang="zh-CN" sz="1800" b="1" dirty="0">
                <a:solidFill>
                  <a:srgbClr val="00505D"/>
                </a:solidFill>
                <a:latin typeface="微软雅黑" panose="020B0503020204020204" pitchFamily="34" charset="-122"/>
                <a:ea typeface="微软雅黑" panose="020B0503020204020204" pitchFamily="34" charset="-122"/>
                <a:sym typeface="微软雅黑" panose="020B0503020204020204" pitchFamily="34" charset="-122"/>
              </a:rPr>
              <a:t>97%</a:t>
            </a:r>
          </a:p>
        </p:txBody>
      </p:sp>
      <p:grpSp>
        <p:nvGrpSpPr>
          <p:cNvPr id="46102" name="Group 10"/>
          <p:cNvGrpSpPr>
            <a:grpSpLocks/>
          </p:cNvGrpSpPr>
          <p:nvPr/>
        </p:nvGrpSpPr>
        <p:grpSpPr bwMode="auto">
          <a:xfrm flipH="1">
            <a:off x="4144963" y="4144963"/>
            <a:ext cx="244475" cy="639762"/>
            <a:chOff x="0" y="0"/>
            <a:chExt cx="211138" cy="549275"/>
          </a:xfrm>
        </p:grpSpPr>
        <p:sp>
          <p:nvSpPr>
            <p:cNvPr id="46109" name="Oval 76"/>
            <p:cNvSpPr>
              <a:spLocks noChangeArrowheads="1"/>
            </p:cNvSpPr>
            <p:nvPr/>
          </p:nvSpPr>
          <p:spPr bwMode="auto">
            <a:xfrm>
              <a:off x="60325" y="0"/>
              <a:ext cx="92075" cy="92075"/>
            </a:xfrm>
            <a:prstGeom prst="ellipse">
              <a:avLst/>
            </a:prstGeom>
            <a:solidFill>
              <a:schemeClr val="bg1"/>
            </a:solidFill>
            <a:ln>
              <a:noFill/>
            </a:ln>
            <a:extLst>
              <a:ext uri="{91240B29-F687-4F45-9708-019B960494DF}">
                <a14:hiddenLine xmlns:a14="http://schemas.microsoft.com/office/drawing/2010/main" w="9525">
                  <a:solidFill>
                    <a:srgbClr val="000000"/>
                  </a:solidFill>
                  <a:bevel/>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2400">
                <a:solidFill>
                  <a:srgbClr val="000000"/>
                </a:solidFill>
                <a:cs typeface="Calibri" panose="020F0502020204030204" pitchFamily="34" charset="0"/>
              </a:endParaRPr>
            </a:p>
          </p:txBody>
        </p:sp>
        <p:sp>
          <p:nvSpPr>
            <p:cNvPr id="46110" name="Freeform 77"/>
            <p:cNvSpPr>
              <a:spLocks noChangeArrowheads="1"/>
            </p:cNvSpPr>
            <p:nvPr/>
          </p:nvSpPr>
          <p:spPr bwMode="auto">
            <a:xfrm>
              <a:off x="0" y="101600"/>
              <a:ext cx="211138" cy="447675"/>
            </a:xfrm>
            <a:custGeom>
              <a:avLst/>
              <a:gdLst>
                <a:gd name="T0" fmla="*/ 2147483646 w 106"/>
                <a:gd name="T1" fmla="*/ 0 h 224"/>
                <a:gd name="T2" fmla="*/ 2147483646 w 106"/>
                <a:gd name="T3" fmla="*/ 0 h 224"/>
                <a:gd name="T4" fmla="*/ 0 w 106"/>
                <a:gd name="T5" fmla="*/ 2147483646 h 224"/>
                <a:gd name="T6" fmla="*/ 0 w 106"/>
                <a:gd name="T7" fmla="*/ 2147483646 h 224"/>
                <a:gd name="T8" fmla="*/ 2147483646 w 106"/>
                <a:gd name="T9" fmla="*/ 2147483646 h 224"/>
                <a:gd name="T10" fmla="*/ 2147483646 w 106"/>
                <a:gd name="T11" fmla="*/ 2147483646 h 224"/>
                <a:gd name="T12" fmla="*/ 2147483646 w 106"/>
                <a:gd name="T13" fmla="*/ 2147483646 h 224"/>
                <a:gd name="T14" fmla="*/ 2147483646 w 106"/>
                <a:gd name="T15" fmla="*/ 2147483646 h 224"/>
                <a:gd name="T16" fmla="*/ 2147483646 w 106"/>
                <a:gd name="T17" fmla="*/ 2147483646 h 224"/>
                <a:gd name="T18" fmla="*/ 2147483646 w 106"/>
                <a:gd name="T19" fmla="*/ 2147483646 h 224"/>
                <a:gd name="T20" fmla="*/ 2147483646 w 106"/>
                <a:gd name="T21" fmla="*/ 2147483646 h 224"/>
                <a:gd name="T22" fmla="*/ 2147483646 w 106"/>
                <a:gd name="T23" fmla="*/ 2147483646 h 224"/>
                <a:gd name="T24" fmla="*/ 2147483646 w 106"/>
                <a:gd name="T25" fmla="*/ 2147483646 h 224"/>
                <a:gd name="T26" fmla="*/ 2147483646 w 106"/>
                <a:gd name="T27" fmla="*/ 2147483646 h 224"/>
                <a:gd name="T28" fmla="*/ 2147483646 w 106"/>
                <a:gd name="T29" fmla="*/ 2147483646 h 224"/>
                <a:gd name="T30" fmla="*/ 2147483646 w 106"/>
                <a:gd name="T31" fmla="*/ 2147483646 h 224"/>
                <a:gd name="T32" fmla="*/ 2147483646 w 106"/>
                <a:gd name="T33" fmla="*/ 2147483646 h 224"/>
                <a:gd name="T34" fmla="*/ 2147483646 w 106"/>
                <a:gd name="T35" fmla="*/ 2147483646 h 224"/>
                <a:gd name="T36" fmla="*/ 2147483646 w 106"/>
                <a:gd name="T37" fmla="*/ 2147483646 h 224"/>
                <a:gd name="T38" fmla="*/ 2147483646 w 106"/>
                <a:gd name="T39" fmla="*/ 2147483646 h 224"/>
                <a:gd name="T40" fmla="*/ 2147483646 w 106"/>
                <a:gd name="T41" fmla="*/ 2147483646 h 224"/>
                <a:gd name="T42" fmla="*/ 2147483646 w 106"/>
                <a:gd name="T43" fmla="*/ 2147483646 h 224"/>
                <a:gd name="T44" fmla="*/ 2147483646 w 106"/>
                <a:gd name="T45" fmla="*/ 0 h 224"/>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06"/>
                <a:gd name="T70" fmla="*/ 0 h 224"/>
                <a:gd name="T71" fmla="*/ 106 w 106"/>
                <a:gd name="T72" fmla="*/ 224 h 224"/>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06" h="224">
                  <a:moveTo>
                    <a:pt x="83" y="0"/>
                  </a:moveTo>
                  <a:cubicBezTo>
                    <a:pt x="24" y="0"/>
                    <a:pt x="24" y="0"/>
                    <a:pt x="24" y="0"/>
                  </a:cubicBezTo>
                  <a:cubicBezTo>
                    <a:pt x="11" y="0"/>
                    <a:pt x="0" y="10"/>
                    <a:pt x="0" y="23"/>
                  </a:cubicBezTo>
                  <a:cubicBezTo>
                    <a:pt x="0" y="99"/>
                    <a:pt x="0" y="99"/>
                    <a:pt x="0" y="99"/>
                  </a:cubicBezTo>
                  <a:cubicBezTo>
                    <a:pt x="0" y="104"/>
                    <a:pt x="5" y="109"/>
                    <a:pt x="10" y="109"/>
                  </a:cubicBezTo>
                  <a:cubicBezTo>
                    <a:pt x="16" y="109"/>
                    <a:pt x="21" y="104"/>
                    <a:pt x="21" y="99"/>
                  </a:cubicBezTo>
                  <a:cubicBezTo>
                    <a:pt x="21" y="35"/>
                    <a:pt x="21" y="35"/>
                    <a:pt x="21" y="35"/>
                  </a:cubicBezTo>
                  <a:cubicBezTo>
                    <a:pt x="24" y="35"/>
                    <a:pt x="24" y="35"/>
                    <a:pt x="24" y="35"/>
                  </a:cubicBezTo>
                  <a:cubicBezTo>
                    <a:pt x="24" y="211"/>
                    <a:pt x="24" y="211"/>
                    <a:pt x="24" y="211"/>
                  </a:cubicBezTo>
                  <a:cubicBezTo>
                    <a:pt x="24" y="218"/>
                    <a:pt x="30" y="224"/>
                    <a:pt x="38" y="224"/>
                  </a:cubicBezTo>
                  <a:cubicBezTo>
                    <a:pt x="45" y="224"/>
                    <a:pt x="51" y="218"/>
                    <a:pt x="51" y="211"/>
                  </a:cubicBezTo>
                  <a:cubicBezTo>
                    <a:pt x="51" y="108"/>
                    <a:pt x="51" y="108"/>
                    <a:pt x="51" y="108"/>
                  </a:cubicBezTo>
                  <a:cubicBezTo>
                    <a:pt x="55" y="108"/>
                    <a:pt x="55" y="108"/>
                    <a:pt x="55" y="108"/>
                  </a:cubicBezTo>
                  <a:cubicBezTo>
                    <a:pt x="55" y="211"/>
                    <a:pt x="55" y="211"/>
                    <a:pt x="55" y="211"/>
                  </a:cubicBezTo>
                  <a:cubicBezTo>
                    <a:pt x="55" y="218"/>
                    <a:pt x="61" y="224"/>
                    <a:pt x="69" y="224"/>
                  </a:cubicBezTo>
                  <a:cubicBezTo>
                    <a:pt x="76" y="224"/>
                    <a:pt x="82" y="218"/>
                    <a:pt x="82" y="211"/>
                  </a:cubicBezTo>
                  <a:cubicBezTo>
                    <a:pt x="82" y="35"/>
                    <a:pt x="82" y="35"/>
                    <a:pt x="82" y="35"/>
                  </a:cubicBezTo>
                  <a:cubicBezTo>
                    <a:pt x="86" y="35"/>
                    <a:pt x="86" y="35"/>
                    <a:pt x="86" y="35"/>
                  </a:cubicBezTo>
                  <a:cubicBezTo>
                    <a:pt x="86" y="99"/>
                    <a:pt x="86" y="99"/>
                    <a:pt x="86" y="99"/>
                  </a:cubicBezTo>
                  <a:cubicBezTo>
                    <a:pt x="86" y="104"/>
                    <a:pt x="91" y="109"/>
                    <a:pt x="96" y="109"/>
                  </a:cubicBezTo>
                  <a:cubicBezTo>
                    <a:pt x="102" y="109"/>
                    <a:pt x="106" y="104"/>
                    <a:pt x="106" y="99"/>
                  </a:cubicBezTo>
                  <a:cubicBezTo>
                    <a:pt x="106" y="23"/>
                    <a:pt x="106" y="23"/>
                    <a:pt x="106" y="23"/>
                  </a:cubicBezTo>
                  <a:cubicBezTo>
                    <a:pt x="106" y="10"/>
                    <a:pt x="96" y="0"/>
                    <a:pt x="83" y="0"/>
                  </a:cubicBezTo>
                  <a:close/>
                </a:path>
              </a:pathLst>
            </a:custGeom>
            <a:solidFill>
              <a:schemeClr val="bg1"/>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grpSp>
      <p:grpSp>
        <p:nvGrpSpPr>
          <p:cNvPr id="46103" name="Group 10"/>
          <p:cNvGrpSpPr>
            <a:grpSpLocks/>
          </p:cNvGrpSpPr>
          <p:nvPr/>
        </p:nvGrpSpPr>
        <p:grpSpPr bwMode="auto">
          <a:xfrm flipH="1">
            <a:off x="4562475" y="4165600"/>
            <a:ext cx="244475" cy="639763"/>
            <a:chOff x="0" y="0"/>
            <a:chExt cx="211138" cy="549275"/>
          </a:xfrm>
        </p:grpSpPr>
        <p:sp>
          <p:nvSpPr>
            <p:cNvPr id="46107" name="Oval 76"/>
            <p:cNvSpPr>
              <a:spLocks noChangeArrowheads="1"/>
            </p:cNvSpPr>
            <p:nvPr/>
          </p:nvSpPr>
          <p:spPr bwMode="auto">
            <a:xfrm>
              <a:off x="60325" y="0"/>
              <a:ext cx="92075" cy="92075"/>
            </a:xfrm>
            <a:prstGeom prst="ellipse">
              <a:avLst/>
            </a:prstGeom>
            <a:solidFill>
              <a:schemeClr val="bg1"/>
            </a:solidFill>
            <a:ln>
              <a:noFill/>
            </a:ln>
            <a:extLst>
              <a:ext uri="{91240B29-F687-4F45-9708-019B960494DF}">
                <a14:hiddenLine xmlns:a14="http://schemas.microsoft.com/office/drawing/2010/main" w="9525">
                  <a:solidFill>
                    <a:srgbClr val="000000"/>
                  </a:solidFill>
                  <a:bevel/>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2400">
                <a:solidFill>
                  <a:srgbClr val="000000"/>
                </a:solidFill>
                <a:cs typeface="Calibri" panose="020F0502020204030204" pitchFamily="34" charset="0"/>
              </a:endParaRPr>
            </a:p>
          </p:txBody>
        </p:sp>
        <p:sp>
          <p:nvSpPr>
            <p:cNvPr id="46108" name="Freeform 77"/>
            <p:cNvSpPr>
              <a:spLocks noChangeArrowheads="1"/>
            </p:cNvSpPr>
            <p:nvPr/>
          </p:nvSpPr>
          <p:spPr bwMode="auto">
            <a:xfrm>
              <a:off x="0" y="101600"/>
              <a:ext cx="211138" cy="447675"/>
            </a:xfrm>
            <a:custGeom>
              <a:avLst/>
              <a:gdLst>
                <a:gd name="T0" fmla="*/ 2147483646 w 106"/>
                <a:gd name="T1" fmla="*/ 0 h 224"/>
                <a:gd name="T2" fmla="*/ 2147483646 w 106"/>
                <a:gd name="T3" fmla="*/ 0 h 224"/>
                <a:gd name="T4" fmla="*/ 0 w 106"/>
                <a:gd name="T5" fmla="*/ 2147483646 h 224"/>
                <a:gd name="T6" fmla="*/ 0 w 106"/>
                <a:gd name="T7" fmla="*/ 2147483646 h 224"/>
                <a:gd name="T8" fmla="*/ 2147483646 w 106"/>
                <a:gd name="T9" fmla="*/ 2147483646 h 224"/>
                <a:gd name="T10" fmla="*/ 2147483646 w 106"/>
                <a:gd name="T11" fmla="*/ 2147483646 h 224"/>
                <a:gd name="T12" fmla="*/ 2147483646 w 106"/>
                <a:gd name="T13" fmla="*/ 2147483646 h 224"/>
                <a:gd name="T14" fmla="*/ 2147483646 w 106"/>
                <a:gd name="T15" fmla="*/ 2147483646 h 224"/>
                <a:gd name="T16" fmla="*/ 2147483646 w 106"/>
                <a:gd name="T17" fmla="*/ 2147483646 h 224"/>
                <a:gd name="T18" fmla="*/ 2147483646 w 106"/>
                <a:gd name="T19" fmla="*/ 2147483646 h 224"/>
                <a:gd name="T20" fmla="*/ 2147483646 w 106"/>
                <a:gd name="T21" fmla="*/ 2147483646 h 224"/>
                <a:gd name="T22" fmla="*/ 2147483646 w 106"/>
                <a:gd name="T23" fmla="*/ 2147483646 h 224"/>
                <a:gd name="T24" fmla="*/ 2147483646 w 106"/>
                <a:gd name="T25" fmla="*/ 2147483646 h 224"/>
                <a:gd name="T26" fmla="*/ 2147483646 w 106"/>
                <a:gd name="T27" fmla="*/ 2147483646 h 224"/>
                <a:gd name="T28" fmla="*/ 2147483646 w 106"/>
                <a:gd name="T29" fmla="*/ 2147483646 h 224"/>
                <a:gd name="T30" fmla="*/ 2147483646 w 106"/>
                <a:gd name="T31" fmla="*/ 2147483646 h 224"/>
                <a:gd name="T32" fmla="*/ 2147483646 w 106"/>
                <a:gd name="T33" fmla="*/ 2147483646 h 224"/>
                <a:gd name="T34" fmla="*/ 2147483646 w 106"/>
                <a:gd name="T35" fmla="*/ 2147483646 h 224"/>
                <a:gd name="T36" fmla="*/ 2147483646 w 106"/>
                <a:gd name="T37" fmla="*/ 2147483646 h 224"/>
                <a:gd name="T38" fmla="*/ 2147483646 w 106"/>
                <a:gd name="T39" fmla="*/ 2147483646 h 224"/>
                <a:gd name="T40" fmla="*/ 2147483646 w 106"/>
                <a:gd name="T41" fmla="*/ 2147483646 h 224"/>
                <a:gd name="T42" fmla="*/ 2147483646 w 106"/>
                <a:gd name="T43" fmla="*/ 2147483646 h 224"/>
                <a:gd name="T44" fmla="*/ 2147483646 w 106"/>
                <a:gd name="T45" fmla="*/ 0 h 224"/>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06"/>
                <a:gd name="T70" fmla="*/ 0 h 224"/>
                <a:gd name="T71" fmla="*/ 106 w 106"/>
                <a:gd name="T72" fmla="*/ 224 h 224"/>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06" h="224">
                  <a:moveTo>
                    <a:pt x="83" y="0"/>
                  </a:moveTo>
                  <a:cubicBezTo>
                    <a:pt x="24" y="0"/>
                    <a:pt x="24" y="0"/>
                    <a:pt x="24" y="0"/>
                  </a:cubicBezTo>
                  <a:cubicBezTo>
                    <a:pt x="11" y="0"/>
                    <a:pt x="0" y="10"/>
                    <a:pt x="0" y="23"/>
                  </a:cubicBezTo>
                  <a:cubicBezTo>
                    <a:pt x="0" y="99"/>
                    <a:pt x="0" y="99"/>
                    <a:pt x="0" y="99"/>
                  </a:cubicBezTo>
                  <a:cubicBezTo>
                    <a:pt x="0" y="104"/>
                    <a:pt x="5" y="109"/>
                    <a:pt x="10" y="109"/>
                  </a:cubicBezTo>
                  <a:cubicBezTo>
                    <a:pt x="16" y="109"/>
                    <a:pt x="21" y="104"/>
                    <a:pt x="21" y="99"/>
                  </a:cubicBezTo>
                  <a:cubicBezTo>
                    <a:pt x="21" y="35"/>
                    <a:pt x="21" y="35"/>
                    <a:pt x="21" y="35"/>
                  </a:cubicBezTo>
                  <a:cubicBezTo>
                    <a:pt x="24" y="35"/>
                    <a:pt x="24" y="35"/>
                    <a:pt x="24" y="35"/>
                  </a:cubicBezTo>
                  <a:cubicBezTo>
                    <a:pt x="24" y="211"/>
                    <a:pt x="24" y="211"/>
                    <a:pt x="24" y="211"/>
                  </a:cubicBezTo>
                  <a:cubicBezTo>
                    <a:pt x="24" y="218"/>
                    <a:pt x="30" y="224"/>
                    <a:pt x="38" y="224"/>
                  </a:cubicBezTo>
                  <a:cubicBezTo>
                    <a:pt x="45" y="224"/>
                    <a:pt x="51" y="218"/>
                    <a:pt x="51" y="211"/>
                  </a:cubicBezTo>
                  <a:cubicBezTo>
                    <a:pt x="51" y="108"/>
                    <a:pt x="51" y="108"/>
                    <a:pt x="51" y="108"/>
                  </a:cubicBezTo>
                  <a:cubicBezTo>
                    <a:pt x="55" y="108"/>
                    <a:pt x="55" y="108"/>
                    <a:pt x="55" y="108"/>
                  </a:cubicBezTo>
                  <a:cubicBezTo>
                    <a:pt x="55" y="211"/>
                    <a:pt x="55" y="211"/>
                    <a:pt x="55" y="211"/>
                  </a:cubicBezTo>
                  <a:cubicBezTo>
                    <a:pt x="55" y="218"/>
                    <a:pt x="61" y="224"/>
                    <a:pt x="69" y="224"/>
                  </a:cubicBezTo>
                  <a:cubicBezTo>
                    <a:pt x="76" y="224"/>
                    <a:pt x="82" y="218"/>
                    <a:pt x="82" y="211"/>
                  </a:cubicBezTo>
                  <a:cubicBezTo>
                    <a:pt x="82" y="35"/>
                    <a:pt x="82" y="35"/>
                    <a:pt x="82" y="35"/>
                  </a:cubicBezTo>
                  <a:cubicBezTo>
                    <a:pt x="86" y="35"/>
                    <a:pt x="86" y="35"/>
                    <a:pt x="86" y="35"/>
                  </a:cubicBezTo>
                  <a:cubicBezTo>
                    <a:pt x="86" y="99"/>
                    <a:pt x="86" y="99"/>
                    <a:pt x="86" y="99"/>
                  </a:cubicBezTo>
                  <a:cubicBezTo>
                    <a:pt x="86" y="104"/>
                    <a:pt x="91" y="109"/>
                    <a:pt x="96" y="109"/>
                  </a:cubicBezTo>
                  <a:cubicBezTo>
                    <a:pt x="102" y="109"/>
                    <a:pt x="106" y="104"/>
                    <a:pt x="106" y="99"/>
                  </a:cubicBezTo>
                  <a:cubicBezTo>
                    <a:pt x="106" y="23"/>
                    <a:pt x="106" y="23"/>
                    <a:pt x="106" y="23"/>
                  </a:cubicBezTo>
                  <a:cubicBezTo>
                    <a:pt x="106" y="10"/>
                    <a:pt x="96" y="0"/>
                    <a:pt x="83" y="0"/>
                  </a:cubicBezTo>
                  <a:close/>
                </a:path>
              </a:pathLst>
            </a:custGeom>
            <a:solidFill>
              <a:schemeClr val="bg1"/>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grpSp>
      <p:grpSp>
        <p:nvGrpSpPr>
          <p:cNvPr id="46104" name="Group 10"/>
          <p:cNvGrpSpPr>
            <a:grpSpLocks/>
          </p:cNvGrpSpPr>
          <p:nvPr/>
        </p:nvGrpSpPr>
        <p:grpSpPr bwMode="auto">
          <a:xfrm flipH="1">
            <a:off x="4953000" y="4165600"/>
            <a:ext cx="244475" cy="639763"/>
            <a:chOff x="0" y="0"/>
            <a:chExt cx="211138" cy="549275"/>
          </a:xfrm>
        </p:grpSpPr>
        <p:sp>
          <p:nvSpPr>
            <p:cNvPr id="46105" name="Oval 76"/>
            <p:cNvSpPr>
              <a:spLocks noChangeArrowheads="1"/>
            </p:cNvSpPr>
            <p:nvPr/>
          </p:nvSpPr>
          <p:spPr bwMode="auto">
            <a:xfrm>
              <a:off x="60325" y="0"/>
              <a:ext cx="92075" cy="92075"/>
            </a:xfrm>
            <a:prstGeom prst="ellipse">
              <a:avLst/>
            </a:prstGeom>
            <a:solidFill>
              <a:schemeClr val="bg1"/>
            </a:solidFill>
            <a:ln>
              <a:noFill/>
            </a:ln>
            <a:extLst>
              <a:ext uri="{91240B29-F687-4F45-9708-019B960494DF}">
                <a14:hiddenLine xmlns:a14="http://schemas.microsoft.com/office/drawing/2010/main" w="9525">
                  <a:solidFill>
                    <a:srgbClr val="000000"/>
                  </a:solidFill>
                  <a:bevel/>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2400">
                <a:solidFill>
                  <a:srgbClr val="000000"/>
                </a:solidFill>
                <a:cs typeface="Calibri" panose="020F0502020204030204" pitchFamily="34" charset="0"/>
              </a:endParaRPr>
            </a:p>
          </p:txBody>
        </p:sp>
        <p:sp>
          <p:nvSpPr>
            <p:cNvPr id="46106" name="Freeform 77"/>
            <p:cNvSpPr>
              <a:spLocks noChangeArrowheads="1"/>
            </p:cNvSpPr>
            <p:nvPr/>
          </p:nvSpPr>
          <p:spPr bwMode="auto">
            <a:xfrm>
              <a:off x="0" y="101600"/>
              <a:ext cx="211138" cy="447675"/>
            </a:xfrm>
            <a:custGeom>
              <a:avLst/>
              <a:gdLst>
                <a:gd name="T0" fmla="*/ 2147483646 w 106"/>
                <a:gd name="T1" fmla="*/ 0 h 224"/>
                <a:gd name="T2" fmla="*/ 2147483646 w 106"/>
                <a:gd name="T3" fmla="*/ 0 h 224"/>
                <a:gd name="T4" fmla="*/ 0 w 106"/>
                <a:gd name="T5" fmla="*/ 2147483646 h 224"/>
                <a:gd name="T6" fmla="*/ 0 w 106"/>
                <a:gd name="T7" fmla="*/ 2147483646 h 224"/>
                <a:gd name="T8" fmla="*/ 2147483646 w 106"/>
                <a:gd name="T9" fmla="*/ 2147483646 h 224"/>
                <a:gd name="T10" fmla="*/ 2147483646 w 106"/>
                <a:gd name="T11" fmla="*/ 2147483646 h 224"/>
                <a:gd name="T12" fmla="*/ 2147483646 w 106"/>
                <a:gd name="T13" fmla="*/ 2147483646 h 224"/>
                <a:gd name="T14" fmla="*/ 2147483646 w 106"/>
                <a:gd name="T15" fmla="*/ 2147483646 h 224"/>
                <a:gd name="T16" fmla="*/ 2147483646 w 106"/>
                <a:gd name="T17" fmla="*/ 2147483646 h 224"/>
                <a:gd name="T18" fmla="*/ 2147483646 w 106"/>
                <a:gd name="T19" fmla="*/ 2147483646 h 224"/>
                <a:gd name="T20" fmla="*/ 2147483646 w 106"/>
                <a:gd name="T21" fmla="*/ 2147483646 h 224"/>
                <a:gd name="T22" fmla="*/ 2147483646 w 106"/>
                <a:gd name="T23" fmla="*/ 2147483646 h 224"/>
                <a:gd name="T24" fmla="*/ 2147483646 w 106"/>
                <a:gd name="T25" fmla="*/ 2147483646 h 224"/>
                <a:gd name="T26" fmla="*/ 2147483646 w 106"/>
                <a:gd name="T27" fmla="*/ 2147483646 h 224"/>
                <a:gd name="T28" fmla="*/ 2147483646 w 106"/>
                <a:gd name="T29" fmla="*/ 2147483646 h 224"/>
                <a:gd name="T30" fmla="*/ 2147483646 w 106"/>
                <a:gd name="T31" fmla="*/ 2147483646 h 224"/>
                <a:gd name="T32" fmla="*/ 2147483646 w 106"/>
                <a:gd name="T33" fmla="*/ 2147483646 h 224"/>
                <a:gd name="T34" fmla="*/ 2147483646 w 106"/>
                <a:gd name="T35" fmla="*/ 2147483646 h 224"/>
                <a:gd name="T36" fmla="*/ 2147483646 w 106"/>
                <a:gd name="T37" fmla="*/ 2147483646 h 224"/>
                <a:gd name="T38" fmla="*/ 2147483646 w 106"/>
                <a:gd name="T39" fmla="*/ 2147483646 h 224"/>
                <a:gd name="T40" fmla="*/ 2147483646 w 106"/>
                <a:gd name="T41" fmla="*/ 2147483646 h 224"/>
                <a:gd name="T42" fmla="*/ 2147483646 w 106"/>
                <a:gd name="T43" fmla="*/ 2147483646 h 224"/>
                <a:gd name="T44" fmla="*/ 2147483646 w 106"/>
                <a:gd name="T45" fmla="*/ 0 h 224"/>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06"/>
                <a:gd name="T70" fmla="*/ 0 h 224"/>
                <a:gd name="T71" fmla="*/ 106 w 106"/>
                <a:gd name="T72" fmla="*/ 224 h 224"/>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06" h="224">
                  <a:moveTo>
                    <a:pt x="83" y="0"/>
                  </a:moveTo>
                  <a:cubicBezTo>
                    <a:pt x="24" y="0"/>
                    <a:pt x="24" y="0"/>
                    <a:pt x="24" y="0"/>
                  </a:cubicBezTo>
                  <a:cubicBezTo>
                    <a:pt x="11" y="0"/>
                    <a:pt x="0" y="10"/>
                    <a:pt x="0" y="23"/>
                  </a:cubicBezTo>
                  <a:cubicBezTo>
                    <a:pt x="0" y="99"/>
                    <a:pt x="0" y="99"/>
                    <a:pt x="0" y="99"/>
                  </a:cubicBezTo>
                  <a:cubicBezTo>
                    <a:pt x="0" y="104"/>
                    <a:pt x="5" y="109"/>
                    <a:pt x="10" y="109"/>
                  </a:cubicBezTo>
                  <a:cubicBezTo>
                    <a:pt x="16" y="109"/>
                    <a:pt x="21" y="104"/>
                    <a:pt x="21" y="99"/>
                  </a:cubicBezTo>
                  <a:cubicBezTo>
                    <a:pt x="21" y="35"/>
                    <a:pt x="21" y="35"/>
                    <a:pt x="21" y="35"/>
                  </a:cubicBezTo>
                  <a:cubicBezTo>
                    <a:pt x="24" y="35"/>
                    <a:pt x="24" y="35"/>
                    <a:pt x="24" y="35"/>
                  </a:cubicBezTo>
                  <a:cubicBezTo>
                    <a:pt x="24" y="211"/>
                    <a:pt x="24" y="211"/>
                    <a:pt x="24" y="211"/>
                  </a:cubicBezTo>
                  <a:cubicBezTo>
                    <a:pt x="24" y="218"/>
                    <a:pt x="30" y="224"/>
                    <a:pt x="38" y="224"/>
                  </a:cubicBezTo>
                  <a:cubicBezTo>
                    <a:pt x="45" y="224"/>
                    <a:pt x="51" y="218"/>
                    <a:pt x="51" y="211"/>
                  </a:cubicBezTo>
                  <a:cubicBezTo>
                    <a:pt x="51" y="108"/>
                    <a:pt x="51" y="108"/>
                    <a:pt x="51" y="108"/>
                  </a:cubicBezTo>
                  <a:cubicBezTo>
                    <a:pt x="55" y="108"/>
                    <a:pt x="55" y="108"/>
                    <a:pt x="55" y="108"/>
                  </a:cubicBezTo>
                  <a:cubicBezTo>
                    <a:pt x="55" y="211"/>
                    <a:pt x="55" y="211"/>
                    <a:pt x="55" y="211"/>
                  </a:cubicBezTo>
                  <a:cubicBezTo>
                    <a:pt x="55" y="218"/>
                    <a:pt x="61" y="224"/>
                    <a:pt x="69" y="224"/>
                  </a:cubicBezTo>
                  <a:cubicBezTo>
                    <a:pt x="76" y="224"/>
                    <a:pt x="82" y="218"/>
                    <a:pt x="82" y="211"/>
                  </a:cubicBezTo>
                  <a:cubicBezTo>
                    <a:pt x="82" y="35"/>
                    <a:pt x="82" y="35"/>
                    <a:pt x="82" y="35"/>
                  </a:cubicBezTo>
                  <a:cubicBezTo>
                    <a:pt x="86" y="35"/>
                    <a:pt x="86" y="35"/>
                    <a:pt x="86" y="35"/>
                  </a:cubicBezTo>
                  <a:cubicBezTo>
                    <a:pt x="86" y="99"/>
                    <a:pt x="86" y="99"/>
                    <a:pt x="86" y="99"/>
                  </a:cubicBezTo>
                  <a:cubicBezTo>
                    <a:pt x="86" y="104"/>
                    <a:pt x="91" y="109"/>
                    <a:pt x="96" y="109"/>
                  </a:cubicBezTo>
                  <a:cubicBezTo>
                    <a:pt x="102" y="109"/>
                    <a:pt x="106" y="104"/>
                    <a:pt x="106" y="99"/>
                  </a:cubicBezTo>
                  <a:cubicBezTo>
                    <a:pt x="106" y="23"/>
                    <a:pt x="106" y="23"/>
                    <a:pt x="106" y="23"/>
                  </a:cubicBezTo>
                  <a:cubicBezTo>
                    <a:pt x="106" y="10"/>
                    <a:pt x="96" y="0"/>
                    <a:pt x="83" y="0"/>
                  </a:cubicBezTo>
                  <a:close/>
                </a:path>
              </a:pathLst>
            </a:custGeom>
            <a:solidFill>
              <a:schemeClr val="bg1"/>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grpSp>
    </p:spTree>
  </p:cSld>
  <p:clrMapOvr>
    <a:masterClrMapping/>
  </p:clrMapOvr>
  <p:transition spd="med">
    <p:pull/>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图片 25"/>
          <p:cNvPicPr preferRelativeResize="0">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816100" y="-33338"/>
            <a:ext cx="3105150" cy="1550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1" name="图片 47"/>
          <p:cNvPicPr preferRelativeResize="0">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781800" y="0"/>
            <a:ext cx="5410200" cy="2498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2" name="任意多边形 27"/>
          <p:cNvSpPr>
            <a:spLocks noChangeArrowheads="1"/>
          </p:cNvSpPr>
          <p:nvPr/>
        </p:nvSpPr>
        <p:spPr bwMode="auto">
          <a:xfrm rot="18900000" flipV="1">
            <a:off x="2201863" y="525462"/>
            <a:ext cx="4803776" cy="1355725"/>
          </a:xfrm>
          <a:custGeom>
            <a:avLst/>
            <a:gdLst>
              <a:gd name="T0" fmla="*/ 0 w 4804779"/>
              <a:gd name="T1" fmla="*/ 1350655 h 1356360"/>
              <a:gd name="T2" fmla="*/ 1353814 w 4804779"/>
              <a:gd name="T3" fmla="*/ 0 h 1356360"/>
              <a:gd name="T4" fmla="*/ 4795762 w 4804779"/>
              <a:gd name="T5" fmla="*/ 0 h 1356360"/>
              <a:gd name="T6" fmla="*/ 3441946 w 4804779"/>
              <a:gd name="T7" fmla="*/ 1350655 h 1356360"/>
              <a:gd name="T8" fmla="*/ 0 60000 65536"/>
              <a:gd name="T9" fmla="*/ 0 60000 65536"/>
              <a:gd name="T10" fmla="*/ 0 60000 65536"/>
              <a:gd name="T11" fmla="*/ 0 60000 65536"/>
              <a:gd name="T12" fmla="*/ 0 w 4804779"/>
              <a:gd name="T13" fmla="*/ 0 h 1356360"/>
              <a:gd name="T14" fmla="*/ 4804779 w 4804779"/>
              <a:gd name="T15" fmla="*/ 1356360 h 1356360"/>
            </a:gdLst>
            <a:ahLst/>
            <a:cxnLst>
              <a:cxn ang="T8">
                <a:pos x="T0" y="T1"/>
              </a:cxn>
              <a:cxn ang="T9">
                <a:pos x="T2" y="T3"/>
              </a:cxn>
              <a:cxn ang="T10">
                <a:pos x="T4" y="T5"/>
              </a:cxn>
              <a:cxn ang="T11">
                <a:pos x="T6" y="T7"/>
              </a:cxn>
            </a:cxnLst>
            <a:rect l="T12" t="T13" r="T14" b="T15"/>
            <a:pathLst>
              <a:path w="4804779" h="1356360">
                <a:moveTo>
                  <a:pt x="0" y="1356360"/>
                </a:moveTo>
                <a:lnTo>
                  <a:pt x="1356360" y="0"/>
                </a:lnTo>
                <a:lnTo>
                  <a:pt x="4804779" y="0"/>
                </a:lnTo>
                <a:lnTo>
                  <a:pt x="3448419" y="1356360"/>
                </a:lnTo>
                <a:lnTo>
                  <a:pt x="0" y="1356360"/>
                </a:lnTo>
                <a:close/>
              </a:path>
            </a:pathLst>
          </a:custGeom>
          <a:solidFill>
            <a:srgbClr val="00505D"/>
          </a:solidFill>
          <a:ln>
            <a:noFill/>
          </a:ln>
          <a:extLst>
            <a:ext uri="{91240B29-F687-4F45-9708-019B960494DF}">
              <a14:hiddenLine xmlns:a14="http://schemas.microsoft.com/office/drawing/2010/main" w="12700" cap="flat" cmpd="sng">
                <a:solidFill>
                  <a:srgbClr val="000000"/>
                </a:solidFill>
                <a:bevel/>
                <a:headEnd/>
                <a:tailEnd/>
              </a14:hiddenLine>
            </a:ext>
          </a:extLst>
        </p:spPr>
        <p:txBody>
          <a:bodyPr anchor="ctr"/>
          <a:lstStyle/>
          <a:p>
            <a:endParaRPr lang="zh-CN" altLang="en-US"/>
          </a:p>
        </p:txBody>
      </p:sp>
      <p:sp>
        <p:nvSpPr>
          <p:cNvPr id="17413" name="任意多边形 28"/>
          <p:cNvSpPr>
            <a:spLocks noChangeArrowheads="1"/>
          </p:cNvSpPr>
          <p:nvPr/>
        </p:nvSpPr>
        <p:spPr bwMode="auto">
          <a:xfrm rot="2700000" flipV="1">
            <a:off x="-250825" y="523875"/>
            <a:ext cx="4802188" cy="1357313"/>
          </a:xfrm>
          <a:custGeom>
            <a:avLst/>
            <a:gdLst>
              <a:gd name="T0" fmla="*/ 3431716 w 4804779"/>
              <a:gd name="T1" fmla="*/ 0 h 1356360"/>
              <a:gd name="T2" fmla="*/ 4781513 w 4804779"/>
              <a:gd name="T3" fmla="*/ 1364961 h 1356360"/>
              <a:gd name="T4" fmla="*/ 1349793 w 4804779"/>
              <a:gd name="T5" fmla="*/ 1364961 h 1356360"/>
              <a:gd name="T6" fmla="*/ 0 w 4804779"/>
              <a:gd name="T7" fmla="*/ 0 h 1356360"/>
              <a:gd name="T8" fmla="*/ 0 60000 65536"/>
              <a:gd name="T9" fmla="*/ 0 60000 65536"/>
              <a:gd name="T10" fmla="*/ 0 60000 65536"/>
              <a:gd name="T11" fmla="*/ 0 60000 65536"/>
              <a:gd name="T12" fmla="*/ 0 w 4804779"/>
              <a:gd name="T13" fmla="*/ 0 h 1356360"/>
              <a:gd name="T14" fmla="*/ 4804779 w 4804779"/>
              <a:gd name="T15" fmla="*/ 1356360 h 1356360"/>
            </a:gdLst>
            <a:ahLst/>
            <a:cxnLst>
              <a:cxn ang="T8">
                <a:pos x="T0" y="T1"/>
              </a:cxn>
              <a:cxn ang="T9">
                <a:pos x="T2" y="T3"/>
              </a:cxn>
              <a:cxn ang="T10">
                <a:pos x="T4" y="T5"/>
              </a:cxn>
              <a:cxn ang="T11">
                <a:pos x="T6" y="T7"/>
              </a:cxn>
            </a:cxnLst>
            <a:rect l="T12" t="T13" r="T14" b="T15"/>
            <a:pathLst>
              <a:path w="4804779" h="1356360">
                <a:moveTo>
                  <a:pt x="3448419" y="0"/>
                </a:moveTo>
                <a:lnTo>
                  <a:pt x="4804779" y="1356360"/>
                </a:lnTo>
                <a:lnTo>
                  <a:pt x="1356360" y="1356360"/>
                </a:lnTo>
                <a:lnTo>
                  <a:pt x="0" y="0"/>
                </a:lnTo>
                <a:lnTo>
                  <a:pt x="3448419" y="0"/>
                </a:lnTo>
                <a:close/>
              </a:path>
            </a:pathLst>
          </a:custGeom>
          <a:gradFill rotWithShape="1">
            <a:gsLst>
              <a:gs pos="0">
                <a:srgbClr val="0095AE"/>
              </a:gs>
              <a:gs pos="100000">
                <a:srgbClr val="00505D"/>
              </a:gs>
            </a:gsLst>
            <a:lin ang="9000000" scaled="1"/>
          </a:gradFill>
          <a:ln>
            <a:noFill/>
          </a:ln>
          <a:extLst>
            <a:ext uri="{91240B29-F687-4F45-9708-019B960494DF}">
              <a14:hiddenLine xmlns:a14="http://schemas.microsoft.com/office/drawing/2010/main" w="12700" cap="flat" cmpd="sng">
                <a:solidFill>
                  <a:srgbClr val="000000"/>
                </a:solidFill>
                <a:bevel/>
                <a:headEnd/>
                <a:tailEnd/>
              </a14:hiddenLine>
            </a:ext>
          </a:extLst>
        </p:spPr>
        <p:txBody>
          <a:bodyPr anchor="ctr"/>
          <a:lstStyle/>
          <a:p>
            <a:endParaRPr lang="zh-CN" altLang="en-US"/>
          </a:p>
        </p:txBody>
      </p:sp>
      <p:sp>
        <p:nvSpPr>
          <p:cNvPr id="17414" name="任意多边形 41"/>
          <p:cNvSpPr>
            <a:spLocks noChangeArrowheads="1"/>
          </p:cNvSpPr>
          <p:nvPr/>
        </p:nvSpPr>
        <p:spPr bwMode="auto">
          <a:xfrm rot="2700000" flipV="1">
            <a:off x="4425950" y="1201738"/>
            <a:ext cx="6721475" cy="1355725"/>
          </a:xfrm>
          <a:custGeom>
            <a:avLst/>
            <a:gdLst>
              <a:gd name="T0" fmla="*/ 1358457 w 6720320"/>
              <a:gd name="T1" fmla="*/ 1350639 h 1356362"/>
              <a:gd name="T2" fmla="*/ 4809568 w 6720320"/>
              <a:gd name="T3" fmla="*/ 1350639 h 1356362"/>
              <a:gd name="T4" fmla="*/ 3456287 w 6720320"/>
              <a:gd name="T5" fmla="*/ 5152 h 1356362"/>
              <a:gd name="T6" fmla="*/ 3456287 w 6720320"/>
              <a:gd name="T7" fmla="*/ 5151 h 1356362"/>
              <a:gd name="T8" fmla="*/ 4809568 w 6720320"/>
              <a:gd name="T9" fmla="*/ 1350638 h 1356362"/>
              <a:gd name="T10" fmla="*/ 6730719 w 6720320"/>
              <a:gd name="T11" fmla="*/ 1350638 h 1356362"/>
              <a:gd name="T12" fmla="*/ 3456287 w 6720320"/>
              <a:gd name="T13" fmla="*/ 0 h 1356362"/>
              <a:gd name="T14" fmla="*/ 3456287 w 6720320"/>
              <a:gd name="T15" fmla="*/ 1 h 1356362"/>
              <a:gd name="T16" fmla="*/ 0 w 6720320"/>
              <a:gd name="T17" fmla="*/ 1 h 135636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720320"/>
              <a:gd name="T28" fmla="*/ 0 h 1356362"/>
              <a:gd name="T29" fmla="*/ 6720320 w 6720320"/>
              <a:gd name="T30" fmla="*/ 1356362 h 135636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720320" h="1356362">
                <a:moveTo>
                  <a:pt x="1356360" y="1356362"/>
                </a:moveTo>
                <a:lnTo>
                  <a:pt x="4802137" y="1356362"/>
                </a:lnTo>
                <a:lnTo>
                  <a:pt x="3450946" y="5170"/>
                </a:lnTo>
                <a:lnTo>
                  <a:pt x="3450946" y="5169"/>
                </a:lnTo>
                <a:lnTo>
                  <a:pt x="4802138" y="1356361"/>
                </a:lnTo>
                <a:lnTo>
                  <a:pt x="6720320" y="1356361"/>
                </a:lnTo>
                <a:lnTo>
                  <a:pt x="3450946" y="0"/>
                </a:lnTo>
                <a:lnTo>
                  <a:pt x="3450946" y="1"/>
                </a:lnTo>
                <a:lnTo>
                  <a:pt x="0" y="1"/>
                </a:lnTo>
                <a:lnTo>
                  <a:pt x="1356360" y="1356362"/>
                </a:lnTo>
                <a:close/>
              </a:path>
            </a:pathLst>
          </a:custGeom>
          <a:gradFill rotWithShape="1">
            <a:gsLst>
              <a:gs pos="0">
                <a:srgbClr val="00505D"/>
              </a:gs>
              <a:gs pos="100000">
                <a:srgbClr val="0095AE"/>
              </a:gs>
            </a:gsLst>
            <a:lin ang="9000000" scaled="1"/>
          </a:gradFill>
          <a:ln>
            <a:noFill/>
          </a:ln>
          <a:extLst>
            <a:ext uri="{91240B29-F687-4F45-9708-019B960494DF}">
              <a14:hiddenLine xmlns:a14="http://schemas.microsoft.com/office/drawing/2010/main" w="12700" cap="flat" cmpd="sng">
                <a:solidFill>
                  <a:srgbClr val="000000"/>
                </a:solidFill>
                <a:bevel/>
                <a:headEnd/>
                <a:tailEnd/>
              </a14:hiddenLine>
            </a:ext>
          </a:extLst>
        </p:spPr>
        <p:txBody>
          <a:bodyPr anchor="ctr"/>
          <a:lstStyle/>
          <a:p>
            <a:endParaRPr lang="zh-CN" altLang="en-US"/>
          </a:p>
        </p:txBody>
      </p:sp>
      <p:sp>
        <p:nvSpPr>
          <p:cNvPr id="17415" name="任意多边形 43"/>
          <p:cNvSpPr>
            <a:spLocks noChangeArrowheads="1"/>
          </p:cNvSpPr>
          <p:nvPr/>
        </p:nvSpPr>
        <p:spPr bwMode="auto">
          <a:xfrm rot="2700000" flipV="1">
            <a:off x="9571038" y="1731963"/>
            <a:ext cx="3014662" cy="2054225"/>
          </a:xfrm>
          <a:custGeom>
            <a:avLst/>
            <a:gdLst>
              <a:gd name="T0" fmla="*/ 0 w 3013955"/>
              <a:gd name="T1" fmla="*/ 1 h 2054864"/>
              <a:gd name="T2" fmla="*/ 2059206 w 3013955"/>
              <a:gd name="T3" fmla="*/ 2049120 h 2054864"/>
              <a:gd name="T4" fmla="*/ 3020324 w 3013955"/>
              <a:gd name="T5" fmla="*/ 1092711 h 2054864"/>
              <a:gd name="T6" fmla="*/ 1922236 w 3013955"/>
              <a:gd name="T7" fmla="*/ 0 h 2054864"/>
              <a:gd name="T8" fmla="*/ 0 60000 65536"/>
              <a:gd name="T9" fmla="*/ 0 60000 65536"/>
              <a:gd name="T10" fmla="*/ 0 60000 65536"/>
              <a:gd name="T11" fmla="*/ 0 60000 65536"/>
              <a:gd name="T12" fmla="*/ 0 w 3013955"/>
              <a:gd name="T13" fmla="*/ 0 h 2054864"/>
              <a:gd name="T14" fmla="*/ 3013955 w 3013955"/>
              <a:gd name="T15" fmla="*/ 2054864 h 2054864"/>
            </a:gdLst>
            <a:ahLst/>
            <a:cxnLst>
              <a:cxn ang="T8">
                <a:pos x="T0" y="T1"/>
              </a:cxn>
              <a:cxn ang="T9">
                <a:pos x="T2" y="T3"/>
              </a:cxn>
              <a:cxn ang="T10">
                <a:pos x="T4" y="T5"/>
              </a:cxn>
              <a:cxn ang="T11">
                <a:pos x="T6" y="T7"/>
              </a:cxn>
            </a:cxnLst>
            <a:rect l="T12" t="T13" r="T14" b="T15"/>
            <a:pathLst>
              <a:path w="3013955" h="2054864">
                <a:moveTo>
                  <a:pt x="0" y="1"/>
                </a:moveTo>
                <a:lnTo>
                  <a:pt x="2054863" y="2054864"/>
                </a:lnTo>
                <a:lnTo>
                  <a:pt x="3013955" y="1095773"/>
                </a:lnTo>
                <a:lnTo>
                  <a:pt x="1918182" y="0"/>
                </a:lnTo>
                <a:lnTo>
                  <a:pt x="0" y="1"/>
                </a:lnTo>
                <a:close/>
              </a:path>
            </a:pathLst>
          </a:custGeom>
          <a:solidFill>
            <a:srgbClr val="00505D"/>
          </a:solidFill>
          <a:ln>
            <a:noFill/>
          </a:ln>
          <a:extLst>
            <a:ext uri="{91240B29-F687-4F45-9708-019B960494DF}">
              <a14:hiddenLine xmlns:a14="http://schemas.microsoft.com/office/drawing/2010/main" w="12700" cap="flat" cmpd="sng">
                <a:solidFill>
                  <a:srgbClr val="000000"/>
                </a:solidFill>
                <a:bevel/>
                <a:headEnd/>
                <a:tailEnd/>
              </a14:hiddenLine>
            </a:ext>
          </a:extLst>
        </p:spPr>
        <p:txBody>
          <a:bodyPr anchor="ctr"/>
          <a:lstStyle/>
          <a:p>
            <a:endParaRPr lang="zh-CN" altLang="en-US"/>
          </a:p>
        </p:txBody>
      </p:sp>
      <p:sp>
        <p:nvSpPr>
          <p:cNvPr id="17416" name="文本框 15"/>
          <p:cNvSpPr>
            <a:spLocks noChangeArrowheads="1"/>
          </p:cNvSpPr>
          <p:nvPr/>
        </p:nvSpPr>
        <p:spPr bwMode="auto">
          <a:xfrm>
            <a:off x="666750" y="4313238"/>
            <a:ext cx="4140200" cy="646112"/>
          </a:xfrm>
          <a:prstGeom prst="rect">
            <a:avLst/>
          </a:prstGeom>
          <a:noFill/>
          <a:ln>
            <a:noFill/>
          </a:ln>
          <a:effectLst>
            <a:outerShdw algn="ctr" rotWithShape="0">
              <a:srgbClr val="000000">
                <a:alpha val="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r>
              <a:rPr lang="en-US" altLang="zh-CN" sz="3600" b="1">
                <a:solidFill>
                  <a:srgbClr val="C30061"/>
                </a:solidFill>
                <a:latin typeface="微软雅黑" panose="020B0503020204020204" pitchFamily="34" charset="-122"/>
                <a:ea typeface="微软雅黑" panose="020B0503020204020204" pitchFamily="34" charset="-122"/>
                <a:sym typeface="微软雅黑" panose="020B0503020204020204" pitchFamily="34" charset="-122"/>
              </a:rPr>
              <a:t>1</a:t>
            </a:r>
            <a:r>
              <a:rPr lang="zh-CN" altLang="en-US" sz="3200" b="1">
                <a:solidFill>
                  <a:srgbClr val="C30061"/>
                </a:solidFill>
                <a:latin typeface="微软雅黑" panose="020B0503020204020204" pitchFamily="34" charset="-122"/>
                <a:ea typeface="微软雅黑" panose="020B0503020204020204" pitchFamily="34" charset="-122"/>
                <a:sym typeface="微软雅黑" panose="020B0503020204020204" pitchFamily="34" charset="-122"/>
              </a:rPr>
              <a:t>、产品介绍</a:t>
            </a:r>
          </a:p>
        </p:txBody>
      </p:sp>
      <p:sp>
        <p:nvSpPr>
          <p:cNvPr id="17417" name="文本框 17"/>
          <p:cNvSpPr>
            <a:spLocks noChangeArrowheads="1"/>
          </p:cNvSpPr>
          <p:nvPr/>
        </p:nvSpPr>
        <p:spPr bwMode="auto">
          <a:xfrm>
            <a:off x="666750" y="5219700"/>
            <a:ext cx="4140200" cy="646113"/>
          </a:xfrm>
          <a:prstGeom prst="rect">
            <a:avLst/>
          </a:prstGeom>
          <a:noFill/>
          <a:ln>
            <a:noFill/>
          </a:ln>
          <a:effectLst>
            <a:outerShdw algn="ctr" rotWithShape="0">
              <a:srgbClr val="000000">
                <a:alpha val="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r>
              <a:rPr lang="en-US" altLang="zh-CN" sz="3600" b="1">
                <a:solidFill>
                  <a:srgbClr val="C30061"/>
                </a:solidFill>
                <a:latin typeface="微软雅黑" panose="020B0503020204020204" pitchFamily="34" charset="-122"/>
                <a:ea typeface="微软雅黑" panose="020B0503020204020204" pitchFamily="34" charset="-122"/>
                <a:sym typeface="微软雅黑" panose="020B0503020204020204" pitchFamily="34" charset="-122"/>
              </a:rPr>
              <a:t>3</a:t>
            </a:r>
            <a:r>
              <a:rPr lang="zh-CN" altLang="en-US" sz="3200" b="1">
                <a:solidFill>
                  <a:srgbClr val="C30061"/>
                </a:solidFill>
                <a:latin typeface="微软雅黑" panose="020B0503020204020204" pitchFamily="34" charset="-122"/>
                <a:ea typeface="微软雅黑" panose="020B0503020204020204" pitchFamily="34" charset="-122"/>
                <a:sym typeface="微软雅黑" panose="020B0503020204020204" pitchFamily="34" charset="-122"/>
              </a:rPr>
              <a:t>、设计艺术</a:t>
            </a:r>
          </a:p>
        </p:txBody>
      </p:sp>
      <p:sp>
        <p:nvSpPr>
          <p:cNvPr id="17418" name="文本框 19"/>
          <p:cNvSpPr>
            <a:spLocks noChangeArrowheads="1"/>
          </p:cNvSpPr>
          <p:nvPr/>
        </p:nvSpPr>
        <p:spPr bwMode="auto">
          <a:xfrm>
            <a:off x="5456238" y="4313238"/>
            <a:ext cx="4140200" cy="646112"/>
          </a:xfrm>
          <a:prstGeom prst="rect">
            <a:avLst/>
          </a:prstGeom>
          <a:noFill/>
          <a:ln>
            <a:noFill/>
          </a:ln>
          <a:effectLst>
            <a:outerShdw algn="ctr" rotWithShape="0">
              <a:srgbClr val="000000">
                <a:alpha val="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r>
              <a:rPr lang="en-US" altLang="zh-CN" sz="3600" b="1">
                <a:solidFill>
                  <a:srgbClr val="C30061"/>
                </a:solidFill>
                <a:latin typeface="微软雅黑" panose="020B0503020204020204" pitchFamily="34" charset="-122"/>
                <a:ea typeface="微软雅黑" panose="020B0503020204020204" pitchFamily="34" charset="-122"/>
                <a:sym typeface="微软雅黑" panose="020B0503020204020204" pitchFamily="34" charset="-122"/>
              </a:rPr>
              <a:t>2</a:t>
            </a:r>
            <a:r>
              <a:rPr lang="zh-CN" altLang="en-US" sz="3200" b="1">
                <a:solidFill>
                  <a:srgbClr val="C30061"/>
                </a:solidFill>
                <a:latin typeface="微软雅黑" panose="020B0503020204020204" pitchFamily="34" charset="-122"/>
                <a:ea typeface="微软雅黑" panose="020B0503020204020204" pitchFamily="34" charset="-122"/>
                <a:sym typeface="微软雅黑" panose="020B0503020204020204" pitchFamily="34" charset="-122"/>
              </a:rPr>
              <a:t>、功能介绍</a:t>
            </a:r>
          </a:p>
        </p:txBody>
      </p:sp>
      <p:sp>
        <p:nvSpPr>
          <p:cNvPr id="17419" name="文本框 21"/>
          <p:cNvSpPr>
            <a:spLocks noChangeArrowheads="1"/>
          </p:cNvSpPr>
          <p:nvPr/>
        </p:nvSpPr>
        <p:spPr bwMode="auto">
          <a:xfrm>
            <a:off x="5456238" y="5219700"/>
            <a:ext cx="4140200" cy="646113"/>
          </a:xfrm>
          <a:prstGeom prst="rect">
            <a:avLst/>
          </a:prstGeom>
          <a:noFill/>
          <a:ln>
            <a:noFill/>
          </a:ln>
          <a:effectLst>
            <a:outerShdw algn="ctr" rotWithShape="0">
              <a:srgbClr val="000000">
                <a:alpha val="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r>
              <a:rPr lang="en-US" altLang="zh-CN" sz="3600" b="1">
                <a:solidFill>
                  <a:srgbClr val="C30061"/>
                </a:solidFill>
                <a:latin typeface="微软雅黑" panose="020B0503020204020204" pitchFamily="34" charset="-122"/>
                <a:ea typeface="微软雅黑" panose="020B0503020204020204" pitchFamily="34" charset="-122"/>
                <a:sym typeface="微软雅黑" panose="020B0503020204020204" pitchFamily="34" charset="-122"/>
              </a:rPr>
              <a:t>4</a:t>
            </a:r>
            <a:r>
              <a:rPr lang="zh-CN" altLang="en-US" sz="3200" b="1">
                <a:solidFill>
                  <a:srgbClr val="C30061"/>
                </a:solidFill>
                <a:latin typeface="微软雅黑" panose="020B0503020204020204" pitchFamily="34" charset="-122"/>
                <a:ea typeface="微软雅黑" panose="020B0503020204020204" pitchFamily="34" charset="-122"/>
                <a:sym typeface="微软雅黑" panose="020B0503020204020204" pitchFamily="34" charset="-122"/>
              </a:rPr>
              <a:t>、实际应用</a:t>
            </a:r>
          </a:p>
        </p:txBody>
      </p:sp>
      <p:sp>
        <p:nvSpPr>
          <p:cNvPr id="17420" name="文本框 44"/>
          <p:cNvSpPr>
            <a:spLocks noChangeArrowheads="1"/>
          </p:cNvSpPr>
          <p:nvPr/>
        </p:nvSpPr>
        <p:spPr bwMode="auto">
          <a:xfrm>
            <a:off x="657225" y="2738438"/>
            <a:ext cx="5711825" cy="110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r>
              <a:rPr lang="en-US" altLang="zh-CN" sz="6600" b="1">
                <a:solidFill>
                  <a:srgbClr val="BFBFBF"/>
                </a:solidFill>
                <a:latin typeface="微软雅黑" panose="020B0503020204020204" pitchFamily="34" charset="-122"/>
                <a:ea typeface="微软雅黑" panose="020B0503020204020204" pitchFamily="34" charset="-122"/>
                <a:sym typeface="微软雅黑" panose="020B0503020204020204" pitchFamily="34" charset="-122"/>
              </a:rPr>
              <a:t>CONTENTS</a:t>
            </a:r>
            <a:endParaRPr lang="zh-CN" altLang="en-US" sz="6600" b="1">
              <a:solidFill>
                <a:srgbClr val="BFBFBF"/>
              </a:solidFill>
              <a:latin typeface="微软雅黑" panose="020B0503020204020204" pitchFamily="34" charset="-122"/>
              <a:ea typeface="微软雅黑" panose="020B0503020204020204" pitchFamily="34" charset="-122"/>
              <a:sym typeface="微软雅黑" panose="020B0503020204020204" pitchFamily="34" charset="-122"/>
            </a:endParaRPr>
          </a:p>
        </p:txBody>
      </p:sp>
    </p:spTree>
  </p:cSld>
  <p:clrMapOvr>
    <a:masterClrMapping/>
  </p:clrMapOvr>
  <p:transition spd="med">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6" name="图片 7"/>
          <p:cNvPicPr preferRelativeResize="0">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364413" y="4763"/>
            <a:ext cx="4827587" cy="3913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07" name="任意多边形 15"/>
          <p:cNvSpPr>
            <a:spLocks noChangeArrowheads="1"/>
          </p:cNvSpPr>
          <p:nvPr/>
        </p:nvSpPr>
        <p:spPr bwMode="auto">
          <a:xfrm>
            <a:off x="7953375" y="0"/>
            <a:ext cx="1570038" cy="3216275"/>
          </a:xfrm>
          <a:custGeom>
            <a:avLst/>
            <a:gdLst>
              <a:gd name="T0" fmla="*/ 786965 w 1570033"/>
              <a:gd name="T1" fmla="*/ 0 h 3215840"/>
              <a:gd name="T2" fmla="*/ 1570077 w 1570033"/>
              <a:gd name="T3" fmla="*/ 1358015 h 3215840"/>
              <a:gd name="T4" fmla="*/ 1570078 w 1570033"/>
              <a:gd name="T5" fmla="*/ 1358015 h 3215840"/>
              <a:gd name="T6" fmla="*/ 1174678 w 1570033"/>
              <a:gd name="T7" fmla="*/ 2043682 h 3215840"/>
              <a:gd name="T8" fmla="*/ 1174679 w 1570033"/>
              <a:gd name="T9" fmla="*/ 2043682 h 3215840"/>
              <a:gd name="T10" fmla="*/ 496481 w 1570033"/>
              <a:gd name="T11" fmla="*/ 3219754 h 3215840"/>
              <a:gd name="T12" fmla="*/ 1 w 1570033"/>
              <a:gd name="T13" fmla="*/ 1364678 h 3215840"/>
              <a:gd name="T14" fmla="*/ 0 w 1570033"/>
              <a:gd name="T15" fmla="*/ 1364677 h 3215840"/>
              <a:gd name="T16" fmla="*/ 3844 w 1570033"/>
              <a:gd name="T17" fmla="*/ 1358015 h 3215840"/>
              <a:gd name="T18" fmla="*/ 3843 w 1570033"/>
              <a:gd name="T19" fmla="*/ 1358015 h 32158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570033"/>
              <a:gd name="T31" fmla="*/ 0 h 3215840"/>
              <a:gd name="T32" fmla="*/ 1570033 w 1570033"/>
              <a:gd name="T33" fmla="*/ 3215840 h 321584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570033" h="3215840">
                <a:moveTo>
                  <a:pt x="786938" y="0"/>
                </a:moveTo>
                <a:lnTo>
                  <a:pt x="1570032" y="1356360"/>
                </a:lnTo>
                <a:lnTo>
                  <a:pt x="1570033" y="1356360"/>
                </a:lnTo>
                <a:lnTo>
                  <a:pt x="1174642" y="2041198"/>
                </a:lnTo>
                <a:lnTo>
                  <a:pt x="1174643" y="2041198"/>
                </a:lnTo>
                <a:lnTo>
                  <a:pt x="496463" y="3215840"/>
                </a:lnTo>
                <a:lnTo>
                  <a:pt x="1" y="1363019"/>
                </a:lnTo>
                <a:lnTo>
                  <a:pt x="0" y="1363018"/>
                </a:lnTo>
                <a:lnTo>
                  <a:pt x="3844" y="1356360"/>
                </a:lnTo>
                <a:lnTo>
                  <a:pt x="3843" y="1356360"/>
                </a:lnTo>
                <a:lnTo>
                  <a:pt x="786938" y="0"/>
                </a:lnTo>
                <a:close/>
              </a:path>
            </a:pathLst>
          </a:custGeom>
          <a:gradFill rotWithShape="1">
            <a:gsLst>
              <a:gs pos="0">
                <a:srgbClr val="0095AE"/>
              </a:gs>
              <a:gs pos="100000">
                <a:srgbClr val="00505D"/>
              </a:gs>
            </a:gsLst>
            <a:lin ang="9000000" scaled="1"/>
          </a:gradFill>
          <a:ln>
            <a:noFill/>
          </a:ln>
          <a:extLst>
            <a:ext uri="{91240B29-F687-4F45-9708-019B960494DF}">
              <a14:hiddenLine xmlns:a14="http://schemas.microsoft.com/office/drawing/2010/main" w="12700" cap="flat" cmpd="sng">
                <a:solidFill>
                  <a:srgbClr val="000000"/>
                </a:solidFill>
                <a:bevel/>
                <a:headEnd/>
                <a:tailEnd/>
              </a14:hiddenLine>
            </a:ext>
          </a:extLst>
        </p:spPr>
        <p:txBody>
          <a:bodyPr anchor="ctr"/>
          <a:lstStyle/>
          <a:p>
            <a:endParaRPr lang="zh-CN" altLang="en-US"/>
          </a:p>
        </p:txBody>
      </p:sp>
      <p:sp>
        <p:nvSpPr>
          <p:cNvPr id="47108" name="任意多边形 17"/>
          <p:cNvSpPr>
            <a:spLocks noChangeArrowheads="1"/>
          </p:cNvSpPr>
          <p:nvPr/>
        </p:nvSpPr>
        <p:spPr bwMode="auto">
          <a:xfrm>
            <a:off x="8450263" y="2041525"/>
            <a:ext cx="3741737" cy="3333750"/>
          </a:xfrm>
          <a:custGeom>
            <a:avLst/>
            <a:gdLst>
              <a:gd name="T0" fmla="*/ 677236 w 3742315"/>
              <a:gd name="T1" fmla="*/ 0 h 3335269"/>
              <a:gd name="T2" fmla="*/ 3737116 w 3742315"/>
              <a:gd name="T3" fmla="*/ 1761840 h 3335269"/>
              <a:gd name="T4" fmla="*/ 3737116 w 3742315"/>
              <a:gd name="T5" fmla="*/ 3321624 h 3335269"/>
              <a:gd name="T6" fmla="*/ 0 w 3742315"/>
              <a:gd name="T7" fmla="*/ 1169837 h 3335269"/>
              <a:gd name="T8" fmla="*/ 0 60000 65536"/>
              <a:gd name="T9" fmla="*/ 0 60000 65536"/>
              <a:gd name="T10" fmla="*/ 0 60000 65536"/>
              <a:gd name="T11" fmla="*/ 0 60000 65536"/>
              <a:gd name="T12" fmla="*/ 0 w 3742315"/>
              <a:gd name="T13" fmla="*/ 0 h 3335269"/>
              <a:gd name="T14" fmla="*/ 3742315 w 3742315"/>
              <a:gd name="T15" fmla="*/ 3335269 h 3335269"/>
            </a:gdLst>
            <a:ahLst/>
            <a:cxnLst>
              <a:cxn ang="T8">
                <a:pos x="T0" y="T1"/>
              </a:cxn>
              <a:cxn ang="T9">
                <a:pos x="T2" y="T3"/>
              </a:cxn>
              <a:cxn ang="T10">
                <a:pos x="T4" y="T5"/>
              </a:cxn>
              <a:cxn ang="T11">
                <a:pos x="T6" y="T7"/>
              </a:cxn>
            </a:cxnLst>
            <a:rect l="T12" t="T13" r="T14" b="T15"/>
            <a:pathLst>
              <a:path w="3742315" h="3335269">
                <a:moveTo>
                  <a:pt x="678180" y="0"/>
                </a:moveTo>
                <a:lnTo>
                  <a:pt x="3742315" y="1769079"/>
                </a:lnTo>
                <a:lnTo>
                  <a:pt x="3742315" y="3335269"/>
                </a:lnTo>
                <a:lnTo>
                  <a:pt x="0" y="1174642"/>
                </a:lnTo>
                <a:lnTo>
                  <a:pt x="678180" y="0"/>
                </a:lnTo>
                <a:close/>
              </a:path>
            </a:pathLst>
          </a:custGeom>
          <a:solidFill>
            <a:srgbClr val="00505D"/>
          </a:solidFill>
          <a:ln>
            <a:noFill/>
          </a:ln>
          <a:extLst>
            <a:ext uri="{91240B29-F687-4F45-9708-019B960494DF}">
              <a14:hiddenLine xmlns:a14="http://schemas.microsoft.com/office/drawing/2010/main" w="12700" cap="flat" cmpd="sng">
                <a:solidFill>
                  <a:srgbClr val="000000"/>
                </a:solidFill>
                <a:bevel/>
                <a:headEnd/>
                <a:tailEnd/>
              </a14:hiddenLine>
            </a:ext>
          </a:extLst>
        </p:spPr>
        <p:txBody>
          <a:bodyPr anchor="ctr"/>
          <a:lstStyle/>
          <a:p>
            <a:endParaRPr lang="zh-CN" altLang="en-US"/>
          </a:p>
        </p:txBody>
      </p:sp>
      <p:sp>
        <p:nvSpPr>
          <p:cNvPr id="47109" name="任意多边形 6"/>
          <p:cNvSpPr>
            <a:spLocks noChangeArrowheads="1"/>
          </p:cNvSpPr>
          <p:nvPr/>
        </p:nvSpPr>
        <p:spPr bwMode="auto">
          <a:xfrm>
            <a:off x="0" y="0"/>
            <a:ext cx="8740775" cy="1355725"/>
          </a:xfrm>
          <a:custGeom>
            <a:avLst/>
            <a:gdLst>
              <a:gd name="T0" fmla="*/ 0 w 8740163"/>
              <a:gd name="T1" fmla="*/ 0 h 1356360"/>
              <a:gd name="T2" fmla="*/ 8745667 w 8740163"/>
              <a:gd name="T3" fmla="*/ 0 h 1356360"/>
              <a:gd name="T4" fmla="*/ 7962081 w 8740163"/>
              <a:gd name="T5" fmla="*/ 1350655 h 1356360"/>
              <a:gd name="T6" fmla="*/ 0 w 8740163"/>
              <a:gd name="T7" fmla="*/ 1350655 h 1356360"/>
              <a:gd name="T8" fmla="*/ 0 w 8740163"/>
              <a:gd name="T9" fmla="*/ 0 h 1356360"/>
              <a:gd name="T10" fmla="*/ 0 60000 65536"/>
              <a:gd name="T11" fmla="*/ 0 60000 65536"/>
              <a:gd name="T12" fmla="*/ 0 60000 65536"/>
              <a:gd name="T13" fmla="*/ 0 60000 65536"/>
              <a:gd name="T14" fmla="*/ 0 60000 65536"/>
              <a:gd name="T15" fmla="*/ 0 w 8740163"/>
              <a:gd name="T16" fmla="*/ 0 h 1356360"/>
              <a:gd name="T17" fmla="*/ 8740163 w 8740163"/>
              <a:gd name="T18" fmla="*/ 1356360 h 1356360"/>
            </a:gdLst>
            <a:ahLst/>
            <a:cxnLst>
              <a:cxn ang="T10">
                <a:pos x="T0" y="T1"/>
              </a:cxn>
              <a:cxn ang="T11">
                <a:pos x="T2" y="T3"/>
              </a:cxn>
              <a:cxn ang="T12">
                <a:pos x="T4" y="T5"/>
              </a:cxn>
              <a:cxn ang="T13">
                <a:pos x="T6" y="T7"/>
              </a:cxn>
              <a:cxn ang="T14">
                <a:pos x="T8" y="T9"/>
              </a:cxn>
            </a:cxnLst>
            <a:rect l="T15" t="T16" r="T17" b="T18"/>
            <a:pathLst>
              <a:path w="8740163" h="1356360">
                <a:moveTo>
                  <a:pt x="0" y="0"/>
                </a:moveTo>
                <a:lnTo>
                  <a:pt x="8740163" y="0"/>
                </a:lnTo>
                <a:lnTo>
                  <a:pt x="7957068" y="1356360"/>
                </a:lnTo>
                <a:lnTo>
                  <a:pt x="0" y="1356360"/>
                </a:lnTo>
                <a:lnTo>
                  <a:pt x="0" y="0"/>
                </a:lnTo>
                <a:close/>
              </a:path>
            </a:pathLst>
          </a:custGeom>
          <a:solidFill>
            <a:srgbClr val="00505D"/>
          </a:solidFill>
          <a:ln>
            <a:noFill/>
          </a:ln>
          <a:extLst>
            <a:ext uri="{91240B29-F687-4F45-9708-019B960494DF}">
              <a14:hiddenLine xmlns:a14="http://schemas.microsoft.com/office/drawing/2010/main" w="12700" cap="flat" cmpd="sng">
                <a:solidFill>
                  <a:srgbClr val="000000"/>
                </a:solidFill>
                <a:bevel/>
                <a:headEnd/>
                <a:tailEnd/>
              </a14:hiddenLine>
            </a:ext>
          </a:extLst>
        </p:spPr>
        <p:txBody>
          <a:bodyPr anchor="ctr"/>
          <a:lstStyle/>
          <a:p>
            <a:endParaRPr lang="zh-CN" altLang="en-US"/>
          </a:p>
        </p:txBody>
      </p:sp>
      <p:sp>
        <p:nvSpPr>
          <p:cNvPr id="47110" name="文本框 18"/>
          <p:cNvSpPr>
            <a:spLocks noChangeArrowheads="1"/>
          </p:cNvSpPr>
          <p:nvPr/>
        </p:nvSpPr>
        <p:spPr bwMode="auto">
          <a:xfrm>
            <a:off x="176213" y="355600"/>
            <a:ext cx="8482012"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r>
              <a:rPr lang="zh-CN" altLang="en-US" sz="3600" b="1">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未来：</a:t>
            </a:r>
            <a:r>
              <a:rPr lang="en-US" altLang="zh-CN" sz="3600" b="1">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React Native</a:t>
            </a:r>
            <a:r>
              <a:rPr lang="zh-CN" altLang="en-US" sz="3600" b="1">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生成移动</a:t>
            </a:r>
            <a:r>
              <a:rPr lang="en-US" altLang="zh-CN" sz="3600" b="1">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APP</a:t>
            </a:r>
            <a:endParaRPr lang="zh-CN" altLang="en-US" sz="3600" b="1">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47111" name="Picture 2"/>
          <p:cNvPicPr>
            <a:picLocks noChangeAspect="1" noChangeArrowheads="1"/>
          </p:cNvPicPr>
          <p:nvPr/>
        </p:nvPicPr>
        <p:blipFill>
          <a:blip r:embed="rId4">
            <a:extLst>
              <a:ext uri="{28A0092B-C50C-407E-A947-70E740481C1C}">
                <a14:useLocalDpi xmlns:a14="http://schemas.microsoft.com/office/drawing/2010/main" val="0"/>
              </a:ext>
            </a:extLst>
          </a:blip>
          <a:srcRect l="5353" t="8440" r="6203" b="10136"/>
          <a:stretch>
            <a:fillRect/>
          </a:stretch>
        </p:blipFill>
        <p:spPr bwMode="auto">
          <a:xfrm>
            <a:off x="1214438" y="1706563"/>
            <a:ext cx="1549400" cy="191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12" name="Picture 3"/>
          <p:cNvPicPr>
            <a:picLocks noChangeAspect="1" noChangeArrowheads="1"/>
          </p:cNvPicPr>
          <p:nvPr/>
        </p:nvPicPr>
        <p:blipFill>
          <a:blip r:embed="rId4">
            <a:extLst>
              <a:ext uri="{28A0092B-C50C-407E-A947-70E740481C1C}">
                <a14:useLocalDpi xmlns:a14="http://schemas.microsoft.com/office/drawing/2010/main" val="0"/>
              </a:ext>
            </a:extLst>
          </a:blip>
          <a:srcRect l="5353" t="8440" r="6203" b="10136"/>
          <a:stretch>
            <a:fillRect/>
          </a:stretch>
        </p:blipFill>
        <p:spPr bwMode="auto">
          <a:xfrm>
            <a:off x="2741613" y="1706563"/>
            <a:ext cx="1547812" cy="191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13" name="Rectangle 10"/>
          <p:cNvSpPr>
            <a:spLocks noChangeArrowheads="1"/>
          </p:cNvSpPr>
          <p:nvPr/>
        </p:nvSpPr>
        <p:spPr bwMode="auto">
          <a:xfrm>
            <a:off x="1447800" y="1922463"/>
            <a:ext cx="1103313" cy="1428750"/>
          </a:xfrm>
          <a:prstGeom prst="rect">
            <a:avLst/>
          </a:prstGeom>
          <a:solidFill>
            <a:srgbClr val="7F7F7F"/>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1800">
              <a:solidFill>
                <a:srgbClr val="FFFFFF"/>
              </a:solidFill>
            </a:endParaRPr>
          </a:p>
        </p:txBody>
      </p:sp>
      <p:sp>
        <p:nvSpPr>
          <p:cNvPr id="47114" name="Rectangle 11"/>
          <p:cNvSpPr>
            <a:spLocks noChangeArrowheads="1"/>
          </p:cNvSpPr>
          <p:nvPr/>
        </p:nvSpPr>
        <p:spPr bwMode="auto">
          <a:xfrm>
            <a:off x="2981325" y="1922463"/>
            <a:ext cx="1101725" cy="1428750"/>
          </a:xfrm>
          <a:prstGeom prst="rect">
            <a:avLst/>
          </a:prstGeom>
          <a:solidFill>
            <a:srgbClr val="7F7F7F"/>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1800">
              <a:solidFill>
                <a:srgbClr val="FFFFFF"/>
              </a:solidFill>
            </a:endParaRPr>
          </a:p>
        </p:txBody>
      </p:sp>
      <p:sp>
        <p:nvSpPr>
          <p:cNvPr id="47115" name="Oval 4"/>
          <p:cNvSpPr>
            <a:spLocks noChangeArrowheads="1"/>
          </p:cNvSpPr>
          <p:nvPr/>
        </p:nvSpPr>
        <p:spPr bwMode="auto">
          <a:xfrm>
            <a:off x="2227263" y="2143125"/>
            <a:ext cx="990600" cy="996950"/>
          </a:xfrm>
          <a:prstGeom prst="ellipse">
            <a:avLst/>
          </a:prstGeom>
          <a:gradFill rotWithShape="1">
            <a:gsLst>
              <a:gs pos="0">
                <a:srgbClr val="0095AE"/>
              </a:gs>
              <a:gs pos="100000">
                <a:srgbClr val="00505D"/>
              </a:gs>
            </a:gsLst>
            <a:lin ang="9000000" scaled="1"/>
          </a:gra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1800">
              <a:solidFill>
                <a:srgbClr val="FFFFFF"/>
              </a:solidFill>
              <a:cs typeface="Calibri" panose="020F0502020204030204" pitchFamily="34" charset="0"/>
            </a:endParaRPr>
          </a:p>
        </p:txBody>
      </p:sp>
      <p:grpSp>
        <p:nvGrpSpPr>
          <p:cNvPr id="47116" name="Group 12"/>
          <p:cNvGrpSpPr>
            <a:grpSpLocks/>
          </p:cNvGrpSpPr>
          <p:nvPr/>
        </p:nvGrpSpPr>
        <p:grpSpPr bwMode="auto">
          <a:xfrm>
            <a:off x="2525713" y="2416175"/>
            <a:ext cx="393700" cy="392113"/>
            <a:chOff x="0" y="0"/>
            <a:chExt cx="274637" cy="273050"/>
          </a:xfrm>
        </p:grpSpPr>
        <p:sp>
          <p:nvSpPr>
            <p:cNvPr id="47119" name="Freeform 126"/>
            <p:cNvSpPr>
              <a:spLocks noEditPoints="1" noChangeArrowheads="1"/>
            </p:cNvSpPr>
            <p:nvPr/>
          </p:nvSpPr>
          <p:spPr bwMode="auto">
            <a:xfrm>
              <a:off x="144462" y="63500"/>
              <a:ext cx="130175" cy="209550"/>
            </a:xfrm>
            <a:custGeom>
              <a:avLst/>
              <a:gdLst>
                <a:gd name="T0" fmla="*/ 0 w 82"/>
                <a:gd name="T1" fmla="*/ 2147483646 h 132"/>
                <a:gd name="T2" fmla="*/ 0 w 82"/>
                <a:gd name="T3" fmla="*/ 2147483646 h 132"/>
                <a:gd name="T4" fmla="*/ 2147483646 w 82"/>
                <a:gd name="T5" fmla="*/ 2147483646 h 132"/>
                <a:gd name="T6" fmla="*/ 2147483646 w 82"/>
                <a:gd name="T7" fmla="*/ 0 h 132"/>
                <a:gd name="T8" fmla="*/ 0 w 82"/>
                <a:gd name="T9" fmla="*/ 2147483646 h 132"/>
                <a:gd name="T10" fmla="*/ 2147483646 w 82"/>
                <a:gd name="T11" fmla="*/ 2147483646 h 132"/>
                <a:gd name="T12" fmla="*/ 2147483646 w 82"/>
                <a:gd name="T13" fmla="*/ 2147483646 h 132"/>
                <a:gd name="T14" fmla="*/ 2147483646 w 82"/>
                <a:gd name="T15" fmla="*/ 2147483646 h 132"/>
                <a:gd name="T16" fmla="*/ 2147483646 w 82"/>
                <a:gd name="T17" fmla="*/ 2147483646 h 132"/>
                <a:gd name="T18" fmla="*/ 2147483646 w 82"/>
                <a:gd name="T19" fmla="*/ 2147483646 h 132"/>
                <a:gd name="T20" fmla="*/ 2147483646 w 82"/>
                <a:gd name="T21" fmla="*/ 2147483646 h 132"/>
                <a:gd name="T22" fmla="*/ 2147483646 w 82"/>
                <a:gd name="T23" fmla="*/ 2147483646 h 132"/>
                <a:gd name="T24" fmla="*/ 2147483646 w 82"/>
                <a:gd name="T25" fmla="*/ 2147483646 h 132"/>
                <a:gd name="T26" fmla="*/ 2147483646 w 82"/>
                <a:gd name="T27" fmla="*/ 2147483646 h 13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82"/>
                <a:gd name="T43" fmla="*/ 0 h 132"/>
                <a:gd name="T44" fmla="*/ 82 w 82"/>
                <a:gd name="T45" fmla="*/ 132 h 132"/>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82" h="132">
                  <a:moveTo>
                    <a:pt x="0" y="34"/>
                  </a:moveTo>
                  <a:lnTo>
                    <a:pt x="0" y="132"/>
                  </a:lnTo>
                  <a:lnTo>
                    <a:pt x="82" y="99"/>
                  </a:lnTo>
                  <a:lnTo>
                    <a:pt x="82" y="0"/>
                  </a:lnTo>
                  <a:lnTo>
                    <a:pt x="0" y="34"/>
                  </a:lnTo>
                  <a:close/>
                  <a:moveTo>
                    <a:pt x="76" y="10"/>
                  </a:moveTo>
                  <a:lnTo>
                    <a:pt x="76" y="94"/>
                  </a:lnTo>
                  <a:lnTo>
                    <a:pt x="5" y="66"/>
                  </a:lnTo>
                  <a:lnTo>
                    <a:pt x="5" y="38"/>
                  </a:lnTo>
                  <a:lnTo>
                    <a:pt x="76" y="10"/>
                  </a:lnTo>
                  <a:close/>
                  <a:moveTo>
                    <a:pt x="5" y="70"/>
                  </a:moveTo>
                  <a:lnTo>
                    <a:pt x="73" y="96"/>
                  </a:lnTo>
                  <a:lnTo>
                    <a:pt x="5" y="124"/>
                  </a:lnTo>
                  <a:lnTo>
                    <a:pt x="5" y="70"/>
                  </a:lnTo>
                  <a:close/>
                </a:path>
              </a:pathLst>
            </a:custGeom>
            <a:solidFill>
              <a:schemeClr val="bg1"/>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7120" name="Freeform 127"/>
            <p:cNvSpPr>
              <a:spLocks noChangeArrowheads="1"/>
            </p:cNvSpPr>
            <p:nvPr/>
          </p:nvSpPr>
          <p:spPr bwMode="auto">
            <a:xfrm>
              <a:off x="0" y="63500"/>
              <a:ext cx="128588" cy="209550"/>
            </a:xfrm>
            <a:custGeom>
              <a:avLst/>
              <a:gdLst>
                <a:gd name="T0" fmla="*/ 0 w 81"/>
                <a:gd name="T1" fmla="*/ 2147483646 h 132"/>
                <a:gd name="T2" fmla="*/ 2147483646 w 81"/>
                <a:gd name="T3" fmla="*/ 2147483646 h 132"/>
                <a:gd name="T4" fmla="*/ 2147483646 w 81"/>
                <a:gd name="T5" fmla="*/ 2147483646 h 132"/>
                <a:gd name="T6" fmla="*/ 0 w 81"/>
                <a:gd name="T7" fmla="*/ 0 h 132"/>
                <a:gd name="T8" fmla="*/ 0 w 81"/>
                <a:gd name="T9" fmla="*/ 2147483646 h 132"/>
                <a:gd name="T10" fmla="*/ 0 60000 65536"/>
                <a:gd name="T11" fmla="*/ 0 60000 65536"/>
                <a:gd name="T12" fmla="*/ 0 60000 65536"/>
                <a:gd name="T13" fmla="*/ 0 60000 65536"/>
                <a:gd name="T14" fmla="*/ 0 60000 65536"/>
                <a:gd name="T15" fmla="*/ 0 w 81"/>
                <a:gd name="T16" fmla="*/ 0 h 132"/>
                <a:gd name="T17" fmla="*/ 81 w 81"/>
                <a:gd name="T18" fmla="*/ 132 h 132"/>
              </a:gdLst>
              <a:ahLst/>
              <a:cxnLst>
                <a:cxn ang="T10">
                  <a:pos x="T0" y="T1"/>
                </a:cxn>
                <a:cxn ang="T11">
                  <a:pos x="T2" y="T3"/>
                </a:cxn>
                <a:cxn ang="T12">
                  <a:pos x="T4" y="T5"/>
                </a:cxn>
                <a:cxn ang="T13">
                  <a:pos x="T6" y="T7"/>
                </a:cxn>
                <a:cxn ang="T14">
                  <a:pos x="T8" y="T9"/>
                </a:cxn>
              </a:cxnLst>
              <a:rect l="T15" t="T16" r="T17" b="T18"/>
              <a:pathLst>
                <a:path w="81" h="132">
                  <a:moveTo>
                    <a:pt x="0" y="99"/>
                  </a:moveTo>
                  <a:lnTo>
                    <a:pt x="81" y="132"/>
                  </a:lnTo>
                  <a:lnTo>
                    <a:pt x="81" y="34"/>
                  </a:lnTo>
                  <a:lnTo>
                    <a:pt x="0" y="0"/>
                  </a:lnTo>
                  <a:lnTo>
                    <a:pt x="0" y="99"/>
                  </a:lnTo>
                  <a:close/>
                </a:path>
              </a:pathLst>
            </a:custGeom>
            <a:solidFill>
              <a:schemeClr val="bg1"/>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7121" name="Freeform 128"/>
            <p:cNvSpPr>
              <a:spLocks noEditPoints="1" noChangeArrowheads="1"/>
            </p:cNvSpPr>
            <p:nvPr/>
          </p:nvSpPr>
          <p:spPr bwMode="auto">
            <a:xfrm>
              <a:off x="7937" y="0"/>
              <a:ext cx="263525" cy="104775"/>
            </a:xfrm>
            <a:custGeom>
              <a:avLst/>
              <a:gdLst>
                <a:gd name="T0" fmla="*/ 2147483646 w 166"/>
                <a:gd name="T1" fmla="*/ 0 h 66"/>
                <a:gd name="T2" fmla="*/ 0 w 166"/>
                <a:gd name="T3" fmla="*/ 2147483646 h 66"/>
                <a:gd name="T4" fmla="*/ 2147483646 w 166"/>
                <a:gd name="T5" fmla="*/ 2147483646 h 66"/>
                <a:gd name="T6" fmla="*/ 2147483646 w 166"/>
                <a:gd name="T7" fmla="*/ 2147483646 h 66"/>
                <a:gd name="T8" fmla="*/ 2147483646 w 166"/>
                <a:gd name="T9" fmla="*/ 0 h 66"/>
                <a:gd name="T10" fmla="*/ 2147483646 w 166"/>
                <a:gd name="T11" fmla="*/ 2147483646 h 66"/>
                <a:gd name="T12" fmla="*/ 2147483646 w 166"/>
                <a:gd name="T13" fmla="*/ 2147483646 h 66"/>
                <a:gd name="T14" fmla="*/ 2147483646 w 166"/>
                <a:gd name="T15" fmla="*/ 2147483646 h 66"/>
                <a:gd name="T16" fmla="*/ 2147483646 w 166"/>
                <a:gd name="T17" fmla="*/ 2147483646 h 66"/>
                <a:gd name="T18" fmla="*/ 2147483646 w 166"/>
                <a:gd name="T19" fmla="*/ 2147483646 h 66"/>
                <a:gd name="T20" fmla="*/ 2147483646 w 166"/>
                <a:gd name="T21" fmla="*/ 2147483646 h 66"/>
                <a:gd name="T22" fmla="*/ 2147483646 w 166"/>
                <a:gd name="T23" fmla="*/ 2147483646 h 66"/>
                <a:gd name="T24" fmla="*/ 2147483646 w 166"/>
                <a:gd name="T25" fmla="*/ 2147483646 h 6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66"/>
                <a:gd name="T40" fmla="*/ 0 h 66"/>
                <a:gd name="T41" fmla="*/ 166 w 166"/>
                <a:gd name="T42" fmla="*/ 66 h 6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66" h="66">
                  <a:moveTo>
                    <a:pt x="82" y="0"/>
                  </a:moveTo>
                  <a:lnTo>
                    <a:pt x="0" y="32"/>
                  </a:lnTo>
                  <a:lnTo>
                    <a:pt x="80" y="66"/>
                  </a:lnTo>
                  <a:lnTo>
                    <a:pt x="166" y="32"/>
                  </a:lnTo>
                  <a:lnTo>
                    <a:pt x="82" y="0"/>
                  </a:lnTo>
                  <a:close/>
                  <a:moveTo>
                    <a:pt x="82" y="6"/>
                  </a:moveTo>
                  <a:lnTo>
                    <a:pt x="151" y="32"/>
                  </a:lnTo>
                  <a:lnTo>
                    <a:pt x="82" y="59"/>
                  </a:lnTo>
                  <a:lnTo>
                    <a:pt x="82" y="6"/>
                  </a:lnTo>
                  <a:close/>
                  <a:moveTo>
                    <a:pt x="78" y="7"/>
                  </a:moveTo>
                  <a:lnTo>
                    <a:pt x="78" y="59"/>
                  </a:lnTo>
                  <a:lnTo>
                    <a:pt x="15" y="32"/>
                  </a:lnTo>
                  <a:lnTo>
                    <a:pt x="78" y="7"/>
                  </a:lnTo>
                  <a:close/>
                </a:path>
              </a:pathLst>
            </a:custGeom>
            <a:solidFill>
              <a:schemeClr val="bg1"/>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grpSp>
      <p:sp>
        <p:nvSpPr>
          <p:cNvPr id="47117" name="Lorem Ipsum"/>
          <p:cNvSpPr>
            <a:spLocks noChangeArrowheads="1"/>
          </p:cNvSpPr>
          <p:nvPr/>
        </p:nvSpPr>
        <p:spPr bwMode="auto">
          <a:xfrm>
            <a:off x="1214438" y="4354513"/>
            <a:ext cx="6853237" cy="161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bevel/>
                <a:headEnd/>
                <a:tailEnd/>
              </a14:hiddenLine>
            </a:ext>
          </a:extLst>
        </p:spPr>
        <p:txBody>
          <a:bodyPr lIns="72000" tIns="32399" rIns="72000" bIns="32399">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spcAft>
                <a:spcPts val="600"/>
              </a:spcAft>
              <a:buFont typeface="Arial" panose="020B0604020202020204" pitchFamily="34" charset="0"/>
              <a:buNone/>
            </a:pPr>
            <a:r>
              <a:rPr lang="en-US" altLang="zh-CN" sz="1600" dirty="0">
                <a:solidFill>
                  <a:srgbClr val="7F7F7F"/>
                </a:solidFill>
              </a:rPr>
              <a:t>React Native (</a:t>
            </a:r>
            <a:r>
              <a:rPr lang="zh-CN" altLang="en-US" sz="1600" dirty="0">
                <a:solidFill>
                  <a:srgbClr val="7F7F7F"/>
                </a:solidFill>
              </a:rPr>
              <a:t>简称</a:t>
            </a:r>
            <a:r>
              <a:rPr lang="en-US" altLang="zh-CN" sz="1600" dirty="0">
                <a:solidFill>
                  <a:srgbClr val="7F7F7F"/>
                </a:solidFill>
              </a:rPr>
              <a:t>RN)</a:t>
            </a:r>
            <a:r>
              <a:rPr lang="zh-CN" altLang="en-US" sz="1600" dirty="0">
                <a:solidFill>
                  <a:srgbClr val="7F7F7F"/>
                </a:solidFill>
              </a:rPr>
              <a:t>是</a:t>
            </a:r>
            <a:r>
              <a:rPr lang="en-US" altLang="zh-CN" sz="1600" dirty="0">
                <a:solidFill>
                  <a:srgbClr val="7F7F7F"/>
                </a:solidFill>
              </a:rPr>
              <a:t>Facebook</a:t>
            </a:r>
            <a:r>
              <a:rPr lang="zh-CN" altLang="en-US" sz="1600" dirty="0">
                <a:solidFill>
                  <a:srgbClr val="7F7F7F"/>
                </a:solidFill>
              </a:rPr>
              <a:t>于</a:t>
            </a:r>
            <a:r>
              <a:rPr lang="en-US" altLang="zh-CN" sz="1600" dirty="0">
                <a:solidFill>
                  <a:srgbClr val="7F7F7F"/>
                </a:solidFill>
              </a:rPr>
              <a:t>2015</a:t>
            </a:r>
            <a:r>
              <a:rPr lang="zh-CN" altLang="en-US" sz="1600" dirty="0">
                <a:solidFill>
                  <a:srgbClr val="7F7F7F"/>
                </a:solidFill>
              </a:rPr>
              <a:t>年</a:t>
            </a:r>
            <a:r>
              <a:rPr lang="en-US" altLang="zh-CN" sz="1600" dirty="0">
                <a:solidFill>
                  <a:srgbClr val="7F7F7F"/>
                </a:solidFill>
              </a:rPr>
              <a:t>4</a:t>
            </a:r>
            <a:r>
              <a:rPr lang="zh-CN" altLang="en-US" sz="1600" dirty="0">
                <a:solidFill>
                  <a:srgbClr val="7F7F7F"/>
                </a:solidFill>
              </a:rPr>
              <a:t>月开源的跨平台移动应用开发框架，是</a:t>
            </a:r>
            <a:r>
              <a:rPr lang="en-US" altLang="zh-CN" sz="1600" dirty="0">
                <a:solidFill>
                  <a:srgbClr val="7F7F7F"/>
                </a:solidFill>
              </a:rPr>
              <a:t>Facebook</a:t>
            </a:r>
            <a:r>
              <a:rPr lang="zh-CN" altLang="en-US" sz="1600" dirty="0">
                <a:solidFill>
                  <a:srgbClr val="7F7F7F"/>
                </a:solidFill>
              </a:rPr>
              <a:t>早先开源的</a:t>
            </a:r>
            <a:r>
              <a:rPr lang="en-US" altLang="zh-CN" sz="1600" dirty="0">
                <a:solidFill>
                  <a:srgbClr val="7F7F7F"/>
                </a:solidFill>
              </a:rPr>
              <a:t>JS</a:t>
            </a:r>
            <a:r>
              <a:rPr lang="zh-CN" altLang="en-US" sz="1600" dirty="0">
                <a:solidFill>
                  <a:srgbClr val="7F7F7F"/>
                </a:solidFill>
              </a:rPr>
              <a:t>框架 </a:t>
            </a:r>
            <a:r>
              <a:rPr lang="en-US" altLang="zh-CN" sz="1600" dirty="0">
                <a:solidFill>
                  <a:srgbClr val="7F7F7F"/>
                </a:solidFill>
              </a:rPr>
              <a:t>React </a:t>
            </a:r>
            <a:r>
              <a:rPr lang="zh-CN" altLang="en-US" sz="1600" dirty="0">
                <a:solidFill>
                  <a:srgbClr val="7F7F7F"/>
                </a:solidFill>
              </a:rPr>
              <a:t>在原生移动应用平台的衍生产物，目前支持</a:t>
            </a:r>
            <a:r>
              <a:rPr lang="en-US" altLang="zh-CN" sz="1600" dirty="0">
                <a:solidFill>
                  <a:srgbClr val="7F7F7F"/>
                </a:solidFill>
              </a:rPr>
              <a:t>iOS</a:t>
            </a:r>
            <a:r>
              <a:rPr lang="zh-CN" altLang="en-US" sz="1600" dirty="0">
                <a:solidFill>
                  <a:srgbClr val="7F7F7F"/>
                </a:solidFill>
              </a:rPr>
              <a:t>和安卓两大平台。</a:t>
            </a:r>
            <a:endParaRPr lang="en-US" altLang="zh-CN" sz="1600" dirty="0">
              <a:solidFill>
                <a:srgbClr val="7F7F7F"/>
              </a:solidFill>
            </a:endParaRPr>
          </a:p>
          <a:p>
            <a:pPr eaLnBrk="1" hangingPunct="1">
              <a:lnSpc>
                <a:spcPct val="100000"/>
              </a:lnSpc>
              <a:spcBef>
                <a:spcPct val="0"/>
              </a:spcBef>
              <a:spcAft>
                <a:spcPts val="600"/>
              </a:spcAft>
              <a:buFont typeface="Arial" panose="020B0604020202020204" pitchFamily="34" charset="0"/>
              <a:buNone/>
            </a:pPr>
            <a:r>
              <a:rPr lang="en-US" altLang="zh-CN" sz="1600" dirty="0">
                <a:solidFill>
                  <a:srgbClr val="7F7F7F"/>
                </a:solidFill>
              </a:rPr>
              <a:t>React Native</a:t>
            </a:r>
            <a:r>
              <a:rPr lang="zh-CN" altLang="en-US" sz="1600" dirty="0">
                <a:solidFill>
                  <a:srgbClr val="7F7F7F"/>
                </a:solidFill>
              </a:rPr>
              <a:t>的应用是在</a:t>
            </a:r>
            <a:r>
              <a:rPr lang="en-US" altLang="zh-CN" sz="1600" dirty="0">
                <a:solidFill>
                  <a:srgbClr val="7F7F7F"/>
                </a:solidFill>
              </a:rPr>
              <a:t>React</a:t>
            </a:r>
            <a:r>
              <a:rPr lang="zh-CN" altLang="en-US" sz="1600" dirty="0">
                <a:solidFill>
                  <a:srgbClr val="7F7F7F"/>
                </a:solidFill>
              </a:rPr>
              <a:t>的基础上进行开发的，当本平台达到稳定期和成熟期后，会基于本平台源代码进行修改完善，进而更加完美地适配安卓和苹果手机。</a:t>
            </a:r>
            <a:endParaRPr lang="en-US" altLang="zh-CN" sz="1600" dirty="0">
              <a:solidFill>
                <a:srgbClr val="7F7F7F"/>
              </a:solidFill>
            </a:endParaRPr>
          </a:p>
        </p:txBody>
      </p:sp>
      <p:sp>
        <p:nvSpPr>
          <p:cNvPr id="47118" name="Copyright Notice"/>
          <p:cNvSpPr>
            <a:spLocks noChangeArrowheads="1"/>
          </p:cNvSpPr>
          <p:nvPr/>
        </p:nvSpPr>
        <p:spPr bwMode="auto">
          <a:xfrm>
            <a:off x="1122363" y="3876675"/>
            <a:ext cx="6334125" cy="434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bevel/>
                <a:headEnd/>
                <a:tailEnd/>
              </a14:hiddenLine>
            </a:ext>
          </a:extLst>
        </p:spPr>
        <p:txBody>
          <a:bodyPr wrap="none" lIns="72000" tIns="32400" rIns="72000" bIns="32400">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r>
              <a:rPr lang="zh-CN" altLang="en-US" sz="2400" b="1">
                <a:solidFill>
                  <a:srgbClr val="00505D"/>
                </a:solidFill>
                <a:latin typeface="微软雅黑" panose="020B0503020204020204" pitchFamily="34" charset="-122"/>
                <a:ea typeface="微软雅黑" panose="020B0503020204020204" pitchFamily="34" charset="-122"/>
                <a:sym typeface="微软雅黑" panose="020B0503020204020204" pitchFamily="34" charset="-122"/>
              </a:rPr>
              <a:t>用</a:t>
            </a:r>
            <a:r>
              <a:rPr lang="en-US" altLang="zh-CN" sz="2400" b="1">
                <a:solidFill>
                  <a:srgbClr val="00505D"/>
                </a:solidFill>
                <a:latin typeface="微软雅黑" panose="020B0503020204020204" pitchFamily="34" charset="-122"/>
                <a:ea typeface="微软雅黑" panose="020B0503020204020204" pitchFamily="34" charset="-122"/>
                <a:sym typeface="微软雅黑" panose="020B0503020204020204" pitchFamily="34" charset="-122"/>
              </a:rPr>
              <a:t>React Native</a:t>
            </a:r>
            <a:r>
              <a:rPr lang="zh-CN" altLang="en-US" sz="2400" b="1">
                <a:solidFill>
                  <a:srgbClr val="00505D"/>
                </a:solidFill>
                <a:latin typeface="微软雅黑" panose="020B0503020204020204" pitchFamily="34" charset="-122"/>
                <a:ea typeface="微软雅黑" panose="020B0503020204020204" pitchFamily="34" charset="-122"/>
                <a:sym typeface="微软雅黑" panose="020B0503020204020204" pitchFamily="34" charset="-122"/>
              </a:rPr>
              <a:t>生成原生安卓应用和</a:t>
            </a:r>
            <a:r>
              <a:rPr lang="en-US" altLang="zh-CN" sz="2400" b="1">
                <a:solidFill>
                  <a:srgbClr val="00505D"/>
                </a:solidFill>
                <a:latin typeface="微软雅黑" panose="020B0503020204020204" pitchFamily="34" charset="-122"/>
                <a:ea typeface="微软雅黑" panose="020B0503020204020204" pitchFamily="34" charset="-122"/>
                <a:sym typeface="微软雅黑" panose="020B0503020204020204" pitchFamily="34" charset="-122"/>
              </a:rPr>
              <a:t>IOS</a:t>
            </a:r>
            <a:r>
              <a:rPr lang="zh-CN" altLang="en-US" sz="2400" b="1">
                <a:solidFill>
                  <a:srgbClr val="00505D"/>
                </a:solidFill>
                <a:latin typeface="微软雅黑" panose="020B0503020204020204" pitchFamily="34" charset="-122"/>
                <a:ea typeface="微软雅黑" panose="020B0503020204020204" pitchFamily="34" charset="-122"/>
                <a:sym typeface="微软雅黑" panose="020B0503020204020204" pitchFamily="34" charset="-122"/>
              </a:rPr>
              <a:t>应用</a:t>
            </a:r>
            <a:endParaRPr lang="en-US" altLang="zh-CN" sz="2400" b="1">
              <a:solidFill>
                <a:srgbClr val="00505D"/>
              </a:solidFill>
              <a:latin typeface="微软雅黑" panose="020B0503020204020204" pitchFamily="34" charset="-122"/>
              <a:ea typeface="微软雅黑" panose="020B0503020204020204" pitchFamily="34" charset="-122"/>
              <a:sym typeface="微软雅黑" panose="020B0503020204020204" pitchFamily="34" charset="-122"/>
            </a:endParaRPr>
          </a:p>
        </p:txBody>
      </p:sp>
    </p:spTree>
  </p:cSld>
  <p:clrMapOvr>
    <a:masterClrMapping/>
  </p:clrMapOvr>
  <p:transition spd="slow">
    <p:cove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0" name="图片 27"/>
          <p:cNvPicPr preferRelativeResize="0">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265988" y="4330700"/>
            <a:ext cx="5078412" cy="2527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131" name="任意多边形 19"/>
          <p:cNvSpPr>
            <a:spLocks noChangeArrowheads="1"/>
          </p:cNvSpPr>
          <p:nvPr/>
        </p:nvSpPr>
        <p:spPr bwMode="auto">
          <a:xfrm rot="2700000">
            <a:off x="6902450" y="3127375"/>
            <a:ext cx="1357313" cy="4932363"/>
          </a:xfrm>
          <a:custGeom>
            <a:avLst/>
            <a:gdLst>
              <a:gd name="T0" fmla="*/ 0 w 1356360"/>
              <a:gd name="T1" fmla="*/ 0 h 4932842"/>
              <a:gd name="T2" fmla="*/ 1364961 w 1356360"/>
              <a:gd name="T3" fmla="*/ 0 h 4932842"/>
              <a:gd name="T4" fmla="*/ 1364961 w 1356360"/>
              <a:gd name="T5" fmla="*/ 3573361 h 4932842"/>
              <a:gd name="T6" fmla="*/ 0 w 1356360"/>
              <a:gd name="T7" fmla="*/ 4928530 h 4932842"/>
              <a:gd name="T8" fmla="*/ 0 60000 65536"/>
              <a:gd name="T9" fmla="*/ 0 60000 65536"/>
              <a:gd name="T10" fmla="*/ 0 60000 65536"/>
              <a:gd name="T11" fmla="*/ 0 60000 65536"/>
              <a:gd name="T12" fmla="*/ 0 w 1356360"/>
              <a:gd name="T13" fmla="*/ 0 h 4932842"/>
              <a:gd name="T14" fmla="*/ 1356360 w 1356360"/>
              <a:gd name="T15" fmla="*/ 4932842 h 4932842"/>
            </a:gdLst>
            <a:ahLst/>
            <a:cxnLst>
              <a:cxn ang="T8">
                <a:pos x="T0" y="T1"/>
              </a:cxn>
              <a:cxn ang="T9">
                <a:pos x="T2" y="T3"/>
              </a:cxn>
              <a:cxn ang="T10">
                <a:pos x="T4" y="T5"/>
              </a:cxn>
              <a:cxn ang="T11">
                <a:pos x="T6" y="T7"/>
              </a:cxn>
            </a:cxnLst>
            <a:rect l="T12" t="T13" r="T14" b="T15"/>
            <a:pathLst>
              <a:path w="1356360" h="4932842">
                <a:moveTo>
                  <a:pt x="0" y="0"/>
                </a:moveTo>
                <a:lnTo>
                  <a:pt x="1356360" y="0"/>
                </a:lnTo>
                <a:lnTo>
                  <a:pt x="1356360" y="3576483"/>
                </a:lnTo>
                <a:lnTo>
                  <a:pt x="0" y="4932842"/>
                </a:lnTo>
                <a:lnTo>
                  <a:pt x="0" y="0"/>
                </a:lnTo>
                <a:close/>
              </a:path>
            </a:pathLst>
          </a:custGeom>
          <a:solidFill>
            <a:srgbClr val="00505D"/>
          </a:solidFill>
          <a:ln>
            <a:noFill/>
          </a:ln>
          <a:extLst>
            <a:ext uri="{91240B29-F687-4F45-9708-019B960494DF}">
              <a14:hiddenLine xmlns:a14="http://schemas.microsoft.com/office/drawing/2010/main" w="12700" cap="flat" cmpd="sng">
                <a:solidFill>
                  <a:srgbClr val="000000"/>
                </a:solidFill>
                <a:bevel/>
                <a:headEnd/>
                <a:tailEnd/>
              </a14:hiddenLine>
            </a:ext>
          </a:extLst>
        </p:spPr>
        <p:txBody>
          <a:bodyPr anchor="ctr"/>
          <a:lstStyle/>
          <a:p>
            <a:endParaRPr lang="zh-CN" altLang="en-US"/>
          </a:p>
        </p:txBody>
      </p:sp>
      <p:pic>
        <p:nvPicPr>
          <p:cNvPr id="48132" name="图片 1"/>
          <p:cNvPicPr preferRelativeResize="0">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175" y="1508125"/>
            <a:ext cx="5532438" cy="5349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33" name="图片 2"/>
          <p:cNvPicPr preferRelativeResize="0">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60350" y="0"/>
            <a:ext cx="5418138" cy="269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134" name="任意多边形 5"/>
          <p:cNvSpPr>
            <a:spLocks noChangeArrowheads="1"/>
          </p:cNvSpPr>
          <p:nvPr/>
        </p:nvSpPr>
        <p:spPr bwMode="auto">
          <a:xfrm rot="2700000" flipH="1">
            <a:off x="-1735138" y="3130550"/>
            <a:ext cx="9980613" cy="1355725"/>
          </a:xfrm>
          <a:custGeom>
            <a:avLst/>
            <a:gdLst>
              <a:gd name="T0" fmla="*/ 9673893 w 9983450"/>
              <a:gd name="T1" fmla="*/ 0 h 1356360"/>
              <a:gd name="T2" fmla="*/ 9957943 w 9983450"/>
              <a:gd name="T3" fmla="*/ 283578 h 1356360"/>
              <a:gd name="T4" fmla="*/ 8889096 w 9983450"/>
              <a:gd name="T5" fmla="*/ 1350655 h 1356360"/>
              <a:gd name="T6" fmla="*/ 1352895 w 9983450"/>
              <a:gd name="T7" fmla="*/ 1350655 h 1356360"/>
              <a:gd name="T8" fmla="*/ 0 w 9983450"/>
              <a:gd name="T9" fmla="*/ 0 h 1356360"/>
              <a:gd name="T10" fmla="*/ 0 60000 65536"/>
              <a:gd name="T11" fmla="*/ 0 60000 65536"/>
              <a:gd name="T12" fmla="*/ 0 60000 65536"/>
              <a:gd name="T13" fmla="*/ 0 60000 65536"/>
              <a:gd name="T14" fmla="*/ 0 60000 65536"/>
              <a:gd name="T15" fmla="*/ 0 w 9983450"/>
              <a:gd name="T16" fmla="*/ 0 h 1356360"/>
              <a:gd name="T17" fmla="*/ 9983450 w 9983450"/>
              <a:gd name="T18" fmla="*/ 1356360 h 1356360"/>
            </a:gdLst>
            <a:ahLst/>
            <a:cxnLst>
              <a:cxn ang="T10">
                <a:pos x="T0" y="T1"/>
              </a:cxn>
              <a:cxn ang="T11">
                <a:pos x="T2" y="T3"/>
              </a:cxn>
              <a:cxn ang="T12">
                <a:pos x="T4" y="T5"/>
              </a:cxn>
              <a:cxn ang="T13">
                <a:pos x="T6" y="T7"/>
              </a:cxn>
              <a:cxn ang="T14">
                <a:pos x="T8" y="T9"/>
              </a:cxn>
            </a:cxnLst>
            <a:rect l="T15" t="T16" r="T17" b="T18"/>
            <a:pathLst>
              <a:path w="9983450" h="1356360">
                <a:moveTo>
                  <a:pt x="9698675" y="0"/>
                </a:moveTo>
                <a:lnTo>
                  <a:pt x="9983450" y="284775"/>
                </a:lnTo>
                <a:lnTo>
                  <a:pt x="8911866" y="1356360"/>
                </a:lnTo>
                <a:lnTo>
                  <a:pt x="1356360" y="1356360"/>
                </a:lnTo>
                <a:lnTo>
                  <a:pt x="0" y="0"/>
                </a:lnTo>
                <a:lnTo>
                  <a:pt x="9698675" y="0"/>
                </a:lnTo>
                <a:close/>
              </a:path>
            </a:pathLst>
          </a:custGeom>
          <a:gradFill rotWithShape="1">
            <a:gsLst>
              <a:gs pos="0">
                <a:srgbClr val="00505D"/>
              </a:gs>
              <a:gs pos="100000">
                <a:srgbClr val="0095AE"/>
              </a:gs>
            </a:gsLst>
            <a:lin ang="9000000" scaled="1"/>
          </a:gradFill>
          <a:ln>
            <a:noFill/>
          </a:ln>
          <a:extLst>
            <a:ext uri="{91240B29-F687-4F45-9708-019B960494DF}">
              <a14:hiddenLine xmlns:a14="http://schemas.microsoft.com/office/drawing/2010/main" w="12700" cap="flat" cmpd="sng">
                <a:solidFill>
                  <a:srgbClr val="000000"/>
                </a:solidFill>
                <a:bevel/>
                <a:headEnd/>
                <a:tailEnd/>
              </a14:hiddenLine>
            </a:ext>
          </a:extLst>
        </p:spPr>
        <p:txBody>
          <a:bodyPr anchor="ctr"/>
          <a:lstStyle/>
          <a:p>
            <a:endParaRPr lang="zh-CN" altLang="en-US"/>
          </a:p>
        </p:txBody>
      </p:sp>
      <p:sp>
        <p:nvSpPr>
          <p:cNvPr id="48135" name="任意多边形 22"/>
          <p:cNvSpPr>
            <a:spLocks noChangeArrowheads="1"/>
          </p:cNvSpPr>
          <p:nvPr/>
        </p:nvSpPr>
        <p:spPr bwMode="auto">
          <a:xfrm rot="2700000">
            <a:off x="8632032" y="3885406"/>
            <a:ext cx="4732338" cy="1355725"/>
          </a:xfrm>
          <a:custGeom>
            <a:avLst/>
            <a:gdLst>
              <a:gd name="T0" fmla="*/ 1356981 w 4732099"/>
              <a:gd name="T1" fmla="*/ 0 h 1356360"/>
              <a:gd name="T2" fmla="*/ 3377277 w 4732099"/>
              <a:gd name="T3" fmla="*/ 0 h 1356360"/>
              <a:gd name="T4" fmla="*/ 4734251 w 4732099"/>
              <a:gd name="T5" fmla="*/ 1350655 h 1356360"/>
              <a:gd name="T6" fmla="*/ 1356982 w 4732099"/>
              <a:gd name="T7" fmla="*/ 1350655 h 1356360"/>
              <a:gd name="T8" fmla="*/ 1356980 w 4732099"/>
              <a:gd name="T9" fmla="*/ 0 h 1356360"/>
              <a:gd name="T10" fmla="*/ 1356981 w 4732099"/>
              <a:gd name="T11" fmla="*/ 1350655 h 1356360"/>
              <a:gd name="T12" fmla="*/ 0 w 4732099"/>
              <a:gd name="T13" fmla="*/ 1350655 h 1356360"/>
              <a:gd name="T14" fmla="*/ 0 60000 65536"/>
              <a:gd name="T15" fmla="*/ 0 60000 65536"/>
              <a:gd name="T16" fmla="*/ 0 60000 65536"/>
              <a:gd name="T17" fmla="*/ 0 60000 65536"/>
              <a:gd name="T18" fmla="*/ 0 60000 65536"/>
              <a:gd name="T19" fmla="*/ 0 60000 65536"/>
              <a:gd name="T20" fmla="*/ 0 60000 65536"/>
              <a:gd name="T21" fmla="*/ 0 w 4732099"/>
              <a:gd name="T22" fmla="*/ 0 h 1356360"/>
              <a:gd name="T23" fmla="*/ 4732099 w 4732099"/>
              <a:gd name="T24" fmla="*/ 1356360 h 135636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732099" h="1356360">
                <a:moveTo>
                  <a:pt x="1356360" y="0"/>
                </a:moveTo>
                <a:lnTo>
                  <a:pt x="3375739" y="0"/>
                </a:lnTo>
                <a:lnTo>
                  <a:pt x="4732099" y="1356360"/>
                </a:lnTo>
                <a:lnTo>
                  <a:pt x="1356361" y="1356360"/>
                </a:lnTo>
                <a:lnTo>
                  <a:pt x="1356360" y="0"/>
                </a:lnTo>
                <a:close/>
                <a:moveTo>
                  <a:pt x="1356359" y="0"/>
                </a:moveTo>
                <a:cubicBezTo>
                  <a:pt x="1356359" y="452120"/>
                  <a:pt x="1356360" y="904240"/>
                  <a:pt x="1356360" y="1356360"/>
                </a:cubicBezTo>
                <a:lnTo>
                  <a:pt x="0" y="1356360"/>
                </a:lnTo>
                <a:lnTo>
                  <a:pt x="1356359" y="0"/>
                </a:lnTo>
                <a:close/>
              </a:path>
            </a:pathLst>
          </a:custGeom>
          <a:gradFill rotWithShape="1">
            <a:gsLst>
              <a:gs pos="0">
                <a:srgbClr val="00505D"/>
              </a:gs>
              <a:gs pos="100000">
                <a:srgbClr val="0095AE"/>
              </a:gs>
            </a:gsLst>
            <a:lin ang="9000000" scaled="1"/>
          </a:gradFill>
          <a:ln>
            <a:noFill/>
          </a:ln>
          <a:extLst>
            <a:ext uri="{91240B29-F687-4F45-9708-019B960494DF}">
              <a14:hiddenLine xmlns:a14="http://schemas.microsoft.com/office/drawing/2010/main" w="12700" cap="flat" cmpd="sng">
                <a:solidFill>
                  <a:srgbClr val="000000"/>
                </a:solidFill>
                <a:bevel/>
                <a:headEnd/>
                <a:tailEnd/>
              </a14:hiddenLine>
            </a:ext>
          </a:extLst>
        </p:spPr>
        <p:txBody>
          <a:bodyPr anchor="ctr"/>
          <a:lstStyle/>
          <a:p>
            <a:endParaRPr lang="zh-CN" altLang="en-US"/>
          </a:p>
        </p:txBody>
      </p:sp>
      <p:sp>
        <p:nvSpPr>
          <p:cNvPr id="48136" name="文本框 23"/>
          <p:cNvSpPr>
            <a:spLocks noChangeArrowheads="1"/>
          </p:cNvSpPr>
          <p:nvPr/>
        </p:nvSpPr>
        <p:spPr bwMode="auto">
          <a:xfrm>
            <a:off x="4575175" y="1095375"/>
            <a:ext cx="7407275" cy="1938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r>
              <a:rPr lang="en-US" altLang="zh-CN" sz="6000" b="1">
                <a:solidFill>
                  <a:srgbClr val="C30061"/>
                </a:solidFill>
                <a:latin typeface="微软雅黑" panose="020B0503020204020204" pitchFamily="34" charset="-122"/>
                <a:ea typeface="微软雅黑" panose="020B0503020204020204" pitchFamily="34" charset="-122"/>
                <a:sym typeface="微软雅黑" panose="020B0503020204020204" pitchFamily="34" charset="-122"/>
              </a:rPr>
              <a:t>THANKS FOR </a:t>
            </a:r>
            <a:endParaRPr lang="zh-CN" altLang="en-US" sz="6000" b="1">
              <a:solidFill>
                <a:srgbClr val="C30061"/>
              </a:solidFill>
              <a:latin typeface="微软雅黑" panose="020B0503020204020204" pitchFamily="34" charset="-122"/>
              <a:ea typeface="微软雅黑" panose="020B0503020204020204" pitchFamily="34" charset="-122"/>
              <a:sym typeface="微软雅黑" panose="020B0503020204020204" pitchFamily="34" charset="-122"/>
            </a:endParaRPr>
          </a:p>
          <a:p>
            <a:pPr eaLnBrk="1" hangingPunct="1">
              <a:lnSpc>
                <a:spcPct val="100000"/>
              </a:lnSpc>
              <a:spcBef>
                <a:spcPct val="0"/>
              </a:spcBef>
              <a:buFont typeface="Arial" panose="020B0604020202020204" pitchFamily="34" charset="0"/>
              <a:buNone/>
            </a:pPr>
            <a:r>
              <a:rPr lang="en-US" altLang="zh-CN" sz="6000" b="1">
                <a:solidFill>
                  <a:srgbClr val="C30061"/>
                </a:solidFill>
                <a:latin typeface="微软雅黑" panose="020B0503020204020204" pitchFamily="34" charset="-122"/>
                <a:ea typeface="微软雅黑" panose="020B0503020204020204" pitchFamily="34" charset="-122"/>
                <a:sym typeface="微软雅黑" panose="020B0503020204020204" pitchFamily="34" charset="-122"/>
              </a:rPr>
              <a:t>YOUR ATTENTION</a:t>
            </a:r>
            <a:endParaRPr lang="zh-CN" altLang="en-US" sz="6000" b="1">
              <a:solidFill>
                <a:srgbClr val="C3006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8137" name="矩形 1"/>
          <p:cNvSpPr>
            <a:spLocks noChangeArrowheads="1"/>
          </p:cNvSpPr>
          <p:nvPr/>
        </p:nvSpPr>
        <p:spPr bwMode="auto">
          <a:xfrm>
            <a:off x="5311775" y="3244850"/>
            <a:ext cx="15684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Tx/>
              <a:buNone/>
            </a:pPr>
            <a:r>
              <a:rPr lang="zh-CN" altLang="en-US" sz="1800" b="1">
                <a:solidFill>
                  <a:schemeClr val="bg1"/>
                </a:solidFill>
                <a:latin typeface="微软雅黑" panose="020B0503020204020204" pitchFamily="34" charset="-122"/>
                <a:ea typeface="微软雅黑" panose="020B0503020204020204" pitchFamily="34" charset="-122"/>
                <a:sym typeface="Arial" panose="020B0604020202020204" pitchFamily="34" charset="0"/>
              </a:rPr>
              <a:t>模拟真实图像</a:t>
            </a:r>
            <a:endParaRPr lang="zh-CN" altLang="en-US" sz="1400">
              <a:latin typeface="Arial" panose="020B06040202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文本框 66"/>
          <p:cNvSpPr>
            <a:spLocks noChangeArrowheads="1"/>
          </p:cNvSpPr>
          <p:nvPr/>
        </p:nvSpPr>
        <p:spPr bwMode="auto">
          <a:xfrm rot="-2700000">
            <a:off x="663575" y="-1158875"/>
            <a:ext cx="6310313" cy="3152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r>
              <a:rPr lang="en-US" altLang="zh-CN" sz="19900">
                <a:solidFill>
                  <a:srgbClr val="BFBFBF"/>
                </a:solidFill>
                <a:latin typeface="Impact" panose="020B0806030902050204" pitchFamily="34" charset="0"/>
                <a:sym typeface="Impact" panose="020B0806030902050204" pitchFamily="34" charset="0"/>
              </a:rPr>
              <a:t>ONE</a:t>
            </a:r>
            <a:endParaRPr lang="zh-CN" altLang="en-US" sz="19900">
              <a:solidFill>
                <a:srgbClr val="BFBFBF"/>
              </a:solidFill>
              <a:latin typeface="Impact" panose="020B0806030902050204" pitchFamily="34" charset="0"/>
              <a:sym typeface="Impact" panose="020B0806030902050204" pitchFamily="34" charset="0"/>
            </a:endParaRPr>
          </a:p>
        </p:txBody>
      </p:sp>
      <p:pic>
        <p:nvPicPr>
          <p:cNvPr id="19459" name="图片 65"/>
          <p:cNvPicPr preferRelativeResize="0">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489325" y="898525"/>
            <a:ext cx="5686425" cy="286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0" name="图片 45"/>
          <p:cNvPicPr preferRelativeResize="0">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331075" y="0"/>
            <a:ext cx="4860925" cy="4860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61" name="任意多边形 38"/>
          <p:cNvSpPr>
            <a:spLocks noChangeArrowheads="1"/>
          </p:cNvSpPr>
          <p:nvPr/>
        </p:nvSpPr>
        <p:spPr bwMode="auto">
          <a:xfrm rot="-2700000">
            <a:off x="-122238" y="1041400"/>
            <a:ext cx="4392613" cy="3435350"/>
          </a:xfrm>
          <a:custGeom>
            <a:avLst/>
            <a:gdLst>
              <a:gd name="T0" fmla="*/ 3027448 w 4394302"/>
              <a:gd name="T1" fmla="*/ 2079614 h 3435209"/>
              <a:gd name="T2" fmla="*/ 4379126 w 4394302"/>
              <a:gd name="T3" fmla="*/ 3436479 h 3435209"/>
              <a:gd name="T4" fmla="*/ 2467566 w 4394302"/>
              <a:gd name="T5" fmla="*/ 3436477 h 3435209"/>
              <a:gd name="T6" fmla="*/ 1115891 w 4394302"/>
              <a:gd name="T7" fmla="*/ 2079614 h 3435209"/>
              <a:gd name="T8" fmla="*/ 3027448 w 4394302"/>
              <a:gd name="T9" fmla="*/ 2079613 h 3435209"/>
              <a:gd name="T10" fmla="*/ 1115890 w 4394302"/>
              <a:gd name="T11" fmla="*/ 2079613 h 3435209"/>
              <a:gd name="T12" fmla="*/ 0 w 4394302"/>
              <a:gd name="T13" fmla="*/ 959442 h 3435209"/>
              <a:gd name="T14" fmla="*/ 955779 w 4394302"/>
              <a:gd name="T15" fmla="*/ 0 h 3435209"/>
              <a:gd name="T16" fmla="*/ 0 60000 65536"/>
              <a:gd name="T17" fmla="*/ 0 60000 65536"/>
              <a:gd name="T18" fmla="*/ 0 60000 65536"/>
              <a:gd name="T19" fmla="*/ 0 60000 65536"/>
              <a:gd name="T20" fmla="*/ 0 60000 65536"/>
              <a:gd name="T21" fmla="*/ 0 60000 65536"/>
              <a:gd name="T22" fmla="*/ 0 60000 65536"/>
              <a:gd name="T23" fmla="*/ 0 60000 65536"/>
              <a:gd name="T24" fmla="*/ 0 w 4394302"/>
              <a:gd name="T25" fmla="*/ 0 h 3435209"/>
              <a:gd name="T26" fmla="*/ 4394302 w 4394302"/>
              <a:gd name="T27" fmla="*/ 3435209 h 343520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394302" h="3435209">
                <a:moveTo>
                  <a:pt x="3037941" y="2078848"/>
                </a:moveTo>
                <a:lnTo>
                  <a:pt x="4394302" y="3435209"/>
                </a:lnTo>
                <a:lnTo>
                  <a:pt x="2476119" y="3435208"/>
                </a:lnTo>
                <a:lnTo>
                  <a:pt x="1119758" y="2078848"/>
                </a:lnTo>
                <a:lnTo>
                  <a:pt x="3037941" y="2078848"/>
                </a:lnTo>
                <a:close/>
                <a:moveTo>
                  <a:pt x="3037940" y="2078847"/>
                </a:moveTo>
                <a:lnTo>
                  <a:pt x="1119757" y="2078847"/>
                </a:lnTo>
                <a:lnTo>
                  <a:pt x="0" y="959090"/>
                </a:lnTo>
                <a:lnTo>
                  <a:pt x="959092" y="0"/>
                </a:lnTo>
                <a:lnTo>
                  <a:pt x="3037940" y="2078847"/>
                </a:lnTo>
                <a:close/>
              </a:path>
            </a:pathLst>
          </a:custGeom>
          <a:gradFill rotWithShape="1">
            <a:gsLst>
              <a:gs pos="0">
                <a:srgbClr val="0095AE"/>
              </a:gs>
              <a:gs pos="100000">
                <a:srgbClr val="00505D"/>
              </a:gs>
            </a:gsLst>
            <a:lin ang="9000000" scaled="1"/>
          </a:gradFill>
          <a:ln>
            <a:noFill/>
          </a:ln>
          <a:extLst>
            <a:ext uri="{91240B29-F687-4F45-9708-019B960494DF}">
              <a14:hiddenLine xmlns:a14="http://schemas.microsoft.com/office/drawing/2010/main" w="12700" cap="flat" cmpd="sng">
                <a:solidFill>
                  <a:srgbClr val="000000"/>
                </a:solidFill>
                <a:bevel/>
                <a:headEnd/>
                <a:tailEnd/>
              </a14:hiddenLine>
            </a:ext>
          </a:extLst>
        </p:spPr>
        <p:txBody>
          <a:bodyPr anchor="ctr"/>
          <a:lstStyle/>
          <a:p>
            <a:endParaRPr lang="zh-CN" altLang="en-US"/>
          </a:p>
        </p:txBody>
      </p:sp>
      <p:sp>
        <p:nvSpPr>
          <p:cNvPr id="19462" name="任意多边形 40"/>
          <p:cNvSpPr>
            <a:spLocks noChangeArrowheads="1"/>
          </p:cNvSpPr>
          <p:nvPr/>
        </p:nvSpPr>
        <p:spPr bwMode="auto">
          <a:xfrm rot="2700000">
            <a:off x="4451350" y="2209800"/>
            <a:ext cx="9629775" cy="1355725"/>
          </a:xfrm>
          <a:custGeom>
            <a:avLst/>
            <a:gdLst>
              <a:gd name="T0" fmla="*/ 0 w 9631348"/>
              <a:gd name="T1" fmla="*/ 1350646 h 1356361"/>
              <a:gd name="T2" fmla="*/ 1354371 w 9631348"/>
              <a:gd name="T3" fmla="*/ 0 h 1356361"/>
              <a:gd name="T4" fmla="*/ 8262834 w 9631348"/>
              <a:gd name="T5" fmla="*/ 0 h 1356361"/>
              <a:gd name="T6" fmla="*/ 9617198 w 9631348"/>
              <a:gd name="T7" fmla="*/ 1350647 h 1356361"/>
              <a:gd name="T8" fmla="*/ 1354371 w 9631348"/>
              <a:gd name="T9" fmla="*/ 1350646 h 1356361"/>
              <a:gd name="T10" fmla="*/ 0 60000 65536"/>
              <a:gd name="T11" fmla="*/ 0 60000 65536"/>
              <a:gd name="T12" fmla="*/ 0 60000 65536"/>
              <a:gd name="T13" fmla="*/ 0 60000 65536"/>
              <a:gd name="T14" fmla="*/ 0 60000 65536"/>
              <a:gd name="T15" fmla="*/ 0 w 9631348"/>
              <a:gd name="T16" fmla="*/ 0 h 1356361"/>
              <a:gd name="T17" fmla="*/ 9631348 w 9631348"/>
              <a:gd name="T18" fmla="*/ 1356361 h 1356361"/>
            </a:gdLst>
            <a:ahLst/>
            <a:cxnLst>
              <a:cxn ang="T10">
                <a:pos x="T0" y="T1"/>
              </a:cxn>
              <a:cxn ang="T11">
                <a:pos x="T2" y="T3"/>
              </a:cxn>
              <a:cxn ang="T12">
                <a:pos x="T4" y="T5"/>
              </a:cxn>
              <a:cxn ang="T13">
                <a:pos x="T6" y="T7"/>
              </a:cxn>
              <a:cxn ang="T14">
                <a:pos x="T8" y="T9"/>
              </a:cxn>
            </a:cxnLst>
            <a:rect l="T15" t="T16" r="T17" b="T18"/>
            <a:pathLst>
              <a:path w="9631348" h="1356361">
                <a:moveTo>
                  <a:pt x="0" y="1356360"/>
                </a:moveTo>
                <a:lnTo>
                  <a:pt x="1356361" y="0"/>
                </a:lnTo>
                <a:lnTo>
                  <a:pt x="8274987" y="0"/>
                </a:lnTo>
                <a:lnTo>
                  <a:pt x="9631348" y="1356361"/>
                </a:lnTo>
                <a:lnTo>
                  <a:pt x="1356361" y="1356360"/>
                </a:lnTo>
                <a:lnTo>
                  <a:pt x="0" y="1356360"/>
                </a:lnTo>
                <a:close/>
              </a:path>
            </a:pathLst>
          </a:custGeom>
          <a:gradFill rotWithShape="1">
            <a:gsLst>
              <a:gs pos="0">
                <a:srgbClr val="00505D"/>
              </a:gs>
              <a:gs pos="100000">
                <a:srgbClr val="0095AE"/>
              </a:gs>
            </a:gsLst>
            <a:lin ang="9000000" scaled="1"/>
          </a:gradFill>
          <a:ln>
            <a:noFill/>
          </a:ln>
          <a:extLst>
            <a:ext uri="{91240B29-F687-4F45-9708-019B960494DF}">
              <a14:hiddenLine xmlns:a14="http://schemas.microsoft.com/office/drawing/2010/main" w="12700" cap="flat" cmpd="sng">
                <a:solidFill>
                  <a:srgbClr val="000000"/>
                </a:solidFill>
                <a:bevel/>
                <a:headEnd/>
                <a:tailEnd/>
              </a14:hiddenLine>
            </a:ext>
          </a:extLst>
        </p:spPr>
        <p:txBody>
          <a:bodyPr anchor="ctr"/>
          <a:lstStyle/>
          <a:p>
            <a:endParaRPr lang="zh-CN" altLang="en-US"/>
          </a:p>
        </p:txBody>
      </p:sp>
      <p:sp>
        <p:nvSpPr>
          <p:cNvPr id="19463" name="任意多边形 32"/>
          <p:cNvSpPr>
            <a:spLocks noChangeArrowheads="1"/>
          </p:cNvSpPr>
          <p:nvPr/>
        </p:nvSpPr>
        <p:spPr bwMode="auto">
          <a:xfrm rot="2700000">
            <a:off x="3953669" y="-69056"/>
            <a:ext cx="1355725" cy="3478213"/>
          </a:xfrm>
          <a:custGeom>
            <a:avLst/>
            <a:gdLst>
              <a:gd name="T0" fmla="*/ 0 w 1356361"/>
              <a:gd name="T1" fmla="*/ 0 h 3478552"/>
              <a:gd name="T2" fmla="*/ 1350647 w 1356361"/>
              <a:gd name="T3" fmla="*/ 0 h 3478552"/>
              <a:gd name="T4" fmla="*/ 1350647 w 1356361"/>
              <a:gd name="T5" fmla="*/ 2120329 h 3478552"/>
              <a:gd name="T6" fmla="*/ 0 w 1356361"/>
              <a:gd name="T7" fmla="*/ 3475500 h 3478552"/>
              <a:gd name="T8" fmla="*/ 0 w 1356361"/>
              <a:gd name="T9" fmla="*/ 0 h 3478552"/>
              <a:gd name="T10" fmla="*/ 0 60000 65536"/>
              <a:gd name="T11" fmla="*/ 0 60000 65536"/>
              <a:gd name="T12" fmla="*/ 0 60000 65536"/>
              <a:gd name="T13" fmla="*/ 0 60000 65536"/>
              <a:gd name="T14" fmla="*/ 0 60000 65536"/>
              <a:gd name="T15" fmla="*/ 0 w 1356361"/>
              <a:gd name="T16" fmla="*/ 0 h 3478552"/>
              <a:gd name="T17" fmla="*/ 1356361 w 1356361"/>
              <a:gd name="T18" fmla="*/ 3478552 h 3478552"/>
            </a:gdLst>
            <a:ahLst/>
            <a:cxnLst>
              <a:cxn ang="T10">
                <a:pos x="T0" y="T1"/>
              </a:cxn>
              <a:cxn ang="T11">
                <a:pos x="T2" y="T3"/>
              </a:cxn>
              <a:cxn ang="T12">
                <a:pos x="T4" y="T5"/>
              </a:cxn>
              <a:cxn ang="T13">
                <a:pos x="T6" y="T7"/>
              </a:cxn>
              <a:cxn ang="T14">
                <a:pos x="T8" y="T9"/>
              </a:cxn>
            </a:cxnLst>
            <a:rect l="T15" t="T16" r="T17" b="T18"/>
            <a:pathLst>
              <a:path w="1356361" h="3478552">
                <a:moveTo>
                  <a:pt x="0" y="0"/>
                </a:moveTo>
                <a:lnTo>
                  <a:pt x="1356361" y="0"/>
                </a:lnTo>
                <a:lnTo>
                  <a:pt x="1356361" y="2122191"/>
                </a:lnTo>
                <a:lnTo>
                  <a:pt x="0" y="3478552"/>
                </a:lnTo>
                <a:lnTo>
                  <a:pt x="0" y="0"/>
                </a:lnTo>
                <a:close/>
              </a:path>
            </a:pathLst>
          </a:custGeom>
          <a:solidFill>
            <a:srgbClr val="00505D"/>
          </a:solidFill>
          <a:ln>
            <a:noFill/>
          </a:ln>
          <a:extLst>
            <a:ext uri="{91240B29-F687-4F45-9708-019B960494DF}">
              <a14:hiddenLine xmlns:a14="http://schemas.microsoft.com/office/drawing/2010/main" w="12700" cap="flat" cmpd="sng">
                <a:solidFill>
                  <a:srgbClr val="000000"/>
                </a:solidFill>
                <a:bevel/>
                <a:headEnd/>
                <a:tailEnd/>
              </a14:hiddenLine>
            </a:ext>
          </a:extLst>
        </p:spPr>
        <p:txBody>
          <a:bodyPr anchor="ctr"/>
          <a:lstStyle/>
          <a:p>
            <a:endParaRPr lang="zh-CN" altLang="en-US"/>
          </a:p>
        </p:txBody>
      </p:sp>
      <p:sp>
        <p:nvSpPr>
          <p:cNvPr id="17416" name="文本框 59">
            <a:extLst>
              <a:ext uri="{FF2B5EF4-FFF2-40B4-BE49-F238E27FC236}">
                <a16:creationId xmlns:a16="http://schemas.microsoft.com/office/drawing/2014/main" id="{2318ABEE-6C21-6047-A125-42ACA145D329}"/>
              </a:ext>
            </a:extLst>
          </p:cNvPr>
          <p:cNvSpPr>
            <a:spLocks noChangeArrowheads="1"/>
          </p:cNvSpPr>
          <p:nvPr/>
        </p:nvSpPr>
        <p:spPr bwMode="auto">
          <a:xfrm>
            <a:off x="1593850" y="4300538"/>
            <a:ext cx="4140200" cy="706437"/>
          </a:xfrm>
          <a:prstGeom prst="rect">
            <a:avLst/>
          </a:prstGeom>
          <a:noFill/>
          <a:ln>
            <a:noFill/>
          </a:ln>
          <a:effectLst>
            <a:outerShdw blurRad="50800" dist="50800" dir="5400000" algn="ctr" rotWithShape="0">
              <a:srgbClr val="000000">
                <a:alpha val="43137"/>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None/>
              <a:defRPr/>
            </a:pPr>
            <a:r>
              <a:rPr lang="zh-CN" altLang="en-US" sz="4000" b="1" dirty="0">
                <a:solidFill>
                  <a:srgbClr val="C30061"/>
                </a:solidFill>
                <a:latin typeface="微软雅黑" panose="020B0503020204020204" pitchFamily="34" charset="-122"/>
                <a:ea typeface="微软雅黑" panose="020B0503020204020204" pitchFamily="34" charset="-122"/>
                <a:sym typeface="微软雅黑" panose="020B0503020204020204" pitchFamily="34" charset="-122"/>
              </a:rPr>
              <a:t>产品介绍</a:t>
            </a:r>
          </a:p>
        </p:txBody>
      </p:sp>
      <p:sp>
        <p:nvSpPr>
          <p:cNvPr id="19465" name="Lorem Ipsum"/>
          <p:cNvSpPr>
            <a:spLocks noChangeArrowheads="1"/>
          </p:cNvSpPr>
          <p:nvPr/>
        </p:nvSpPr>
        <p:spPr bwMode="auto">
          <a:xfrm>
            <a:off x="1593850" y="5008563"/>
            <a:ext cx="5157788" cy="573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bevel/>
                <a:headEnd/>
                <a:tailEnd/>
              </a14:hiddenLine>
            </a:ext>
          </a:extLst>
        </p:spPr>
        <p:txBody>
          <a:bodyPr lIns="72000" tIns="32399" rIns="72000" bIns="32399">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spcAft>
                <a:spcPts val="600"/>
              </a:spcAft>
              <a:buFont typeface="Arial" panose="020B0604020202020204" pitchFamily="34" charset="0"/>
              <a:buNone/>
            </a:pPr>
            <a:r>
              <a:rPr lang="zh-CN" altLang="en-US" sz="1100">
                <a:solidFill>
                  <a:srgbClr val="595959"/>
                </a:solidFill>
              </a:rPr>
              <a:t>几乎每个大学都开设了大学物理课，同时要求大部分学生特别是理工科学生要做物理实验。不过，在大学里针对于物理实验方面的教学和批改流程繁琐，每个同学也仅有唯一一份纸质版实验报考不利于保存。</a:t>
            </a:r>
            <a:endParaRPr lang="en-US" altLang="zh-CN" sz="1100">
              <a:solidFill>
                <a:srgbClr val="595959"/>
              </a:solidFill>
            </a:endParaRPr>
          </a:p>
        </p:txBody>
      </p:sp>
    </p:spTree>
  </p:cSld>
  <p:clrMapOvr>
    <a:masterClrMapping/>
  </p:clrMapOvr>
  <p:transition spd="med">
    <p:pull/>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任意多边形 9"/>
          <p:cNvSpPr>
            <a:spLocks noChangeArrowheads="1"/>
          </p:cNvSpPr>
          <p:nvPr/>
        </p:nvSpPr>
        <p:spPr bwMode="auto">
          <a:xfrm>
            <a:off x="60325" y="0"/>
            <a:ext cx="12131675" cy="1355725"/>
          </a:xfrm>
          <a:custGeom>
            <a:avLst/>
            <a:gdLst>
              <a:gd name="T0" fmla="*/ 2796763 w 12131410"/>
              <a:gd name="T1" fmla="*/ 0 h 1356360"/>
              <a:gd name="T2" fmla="*/ 12133794 w 12131410"/>
              <a:gd name="T3" fmla="*/ 0 h 1356360"/>
              <a:gd name="T4" fmla="*/ 12133794 w 12131410"/>
              <a:gd name="T5" fmla="*/ 1350655 h 1356360"/>
              <a:gd name="T6" fmla="*/ 1918560 w 12131410"/>
              <a:gd name="T7" fmla="*/ 1350655 h 1356360"/>
              <a:gd name="T8" fmla="*/ 0 w 12131410"/>
              <a:gd name="T9" fmla="*/ 1350655 h 1356360"/>
              <a:gd name="T10" fmla="*/ 0 60000 65536"/>
              <a:gd name="T11" fmla="*/ 0 60000 65536"/>
              <a:gd name="T12" fmla="*/ 0 60000 65536"/>
              <a:gd name="T13" fmla="*/ 0 60000 65536"/>
              <a:gd name="T14" fmla="*/ 0 60000 65536"/>
              <a:gd name="T15" fmla="*/ 0 w 12131410"/>
              <a:gd name="T16" fmla="*/ 0 h 1356360"/>
              <a:gd name="T17" fmla="*/ 12131410 w 12131410"/>
              <a:gd name="T18" fmla="*/ 1356360 h 1356360"/>
            </a:gdLst>
            <a:ahLst/>
            <a:cxnLst>
              <a:cxn ang="T10">
                <a:pos x="T0" y="T1"/>
              </a:cxn>
              <a:cxn ang="T11">
                <a:pos x="T2" y="T3"/>
              </a:cxn>
              <a:cxn ang="T12">
                <a:pos x="T4" y="T5"/>
              </a:cxn>
              <a:cxn ang="T13">
                <a:pos x="T6" y="T7"/>
              </a:cxn>
              <a:cxn ang="T14">
                <a:pos x="T8" y="T9"/>
              </a:cxn>
            </a:cxnLst>
            <a:rect l="T15" t="T16" r="T17" b="T18"/>
            <a:pathLst>
              <a:path w="12131410" h="1356360">
                <a:moveTo>
                  <a:pt x="2796214" y="0"/>
                </a:moveTo>
                <a:lnTo>
                  <a:pt x="12131410" y="0"/>
                </a:lnTo>
                <a:lnTo>
                  <a:pt x="12131410" y="1356360"/>
                </a:lnTo>
                <a:lnTo>
                  <a:pt x="1918182" y="1356360"/>
                </a:lnTo>
                <a:lnTo>
                  <a:pt x="0" y="1356360"/>
                </a:lnTo>
                <a:lnTo>
                  <a:pt x="2796214" y="0"/>
                </a:lnTo>
                <a:close/>
              </a:path>
            </a:pathLst>
          </a:custGeom>
          <a:gradFill rotWithShape="1">
            <a:gsLst>
              <a:gs pos="0">
                <a:srgbClr val="00505D"/>
              </a:gs>
              <a:gs pos="100000">
                <a:srgbClr val="0095AE"/>
              </a:gs>
            </a:gsLst>
            <a:lin ang="9000000" scaled="1"/>
          </a:gradFill>
          <a:ln>
            <a:noFill/>
          </a:ln>
          <a:extLst>
            <a:ext uri="{91240B29-F687-4F45-9708-019B960494DF}">
              <a14:hiddenLine xmlns:a14="http://schemas.microsoft.com/office/drawing/2010/main" w="12700" cap="flat" cmpd="sng">
                <a:solidFill>
                  <a:srgbClr val="000000"/>
                </a:solidFill>
                <a:bevel/>
                <a:headEnd/>
                <a:tailEnd/>
              </a14:hiddenLine>
            </a:ext>
          </a:extLst>
        </p:spPr>
        <p:txBody>
          <a:bodyPr anchor="ctr"/>
          <a:lstStyle/>
          <a:p>
            <a:endParaRPr lang="zh-CN" altLang="en-US"/>
          </a:p>
        </p:txBody>
      </p:sp>
      <p:sp>
        <p:nvSpPr>
          <p:cNvPr id="21507" name="任意多边形 11"/>
          <p:cNvSpPr>
            <a:spLocks noChangeArrowheads="1"/>
          </p:cNvSpPr>
          <p:nvPr/>
        </p:nvSpPr>
        <p:spPr bwMode="auto">
          <a:xfrm>
            <a:off x="0" y="1355725"/>
            <a:ext cx="1978025" cy="1979613"/>
          </a:xfrm>
          <a:custGeom>
            <a:avLst/>
            <a:gdLst>
              <a:gd name="T0" fmla="*/ 60384 w 1978773"/>
              <a:gd name="T1" fmla="*/ 0 h 1978773"/>
              <a:gd name="T2" fmla="*/ 1972051 w 1978773"/>
              <a:gd name="T3" fmla="*/ 0 h 1978773"/>
              <a:gd name="T4" fmla="*/ 0 w 1978773"/>
              <a:gd name="T5" fmla="*/ 1986345 h 1978773"/>
              <a:gd name="T6" fmla="*/ 0 w 1978773"/>
              <a:gd name="T7" fmla="*/ 60825 h 1978773"/>
              <a:gd name="T8" fmla="*/ 0 60000 65536"/>
              <a:gd name="T9" fmla="*/ 0 60000 65536"/>
              <a:gd name="T10" fmla="*/ 0 60000 65536"/>
              <a:gd name="T11" fmla="*/ 0 60000 65536"/>
              <a:gd name="T12" fmla="*/ 0 w 1978773"/>
              <a:gd name="T13" fmla="*/ 0 h 1978773"/>
              <a:gd name="T14" fmla="*/ 1978773 w 1978773"/>
              <a:gd name="T15" fmla="*/ 1978773 h 1978773"/>
            </a:gdLst>
            <a:ahLst/>
            <a:cxnLst>
              <a:cxn ang="T8">
                <a:pos x="T0" y="T1"/>
              </a:cxn>
              <a:cxn ang="T9">
                <a:pos x="T2" y="T3"/>
              </a:cxn>
              <a:cxn ang="T10">
                <a:pos x="T4" y="T5"/>
              </a:cxn>
              <a:cxn ang="T11">
                <a:pos x="T6" y="T7"/>
              </a:cxn>
            </a:cxnLst>
            <a:rect l="T12" t="T13" r="T14" b="T15"/>
            <a:pathLst>
              <a:path w="1978773" h="1978773">
                <a:moveTo>
                  <a:pt x="60591" y="0"/>
                </a:moveTo>
                <a:lnTo>
                  <a:pt x="1978773" y="0"/>
                </a:lnTo>
                <a:lnTo>
                  <a:pt x="0" y="1978773"/>
                </a:lnTo>
                <a:lnTo>
                  <a:pt x="0" y="60591"/>
                </a:lnTo>
                <a:lnTo>
                  <a:pt x="60591" y="0"/>
                </a:lnTo>
                <a:close/>
              </a:path>
            </a:pathLst>
          </a:custGeom>
          <a:solidFill>
            <a:srgbClr val="00505D"/>
          </a:solidFill>
          <a:ln>
            <a:noFill/>
          </a:ln>
          <a:extLst>
            <a:ext uri="{91240B29-F687-4F45-9708-019B960494DF}">
              <a14:hiddenLine xmlns:a14="http://schemas.microsoft.com/office/drawing/2010/main" w="12700" cap="flat" cmpd="sng">
                <a:solidFill>
                  <a:srgbClr val="000000"/>
                </a:solidFill>
                <a:bevel/>
                <a:headEnd/>
                <a:tailEnd/>
              </a14:hiddenLine>
            </a:ext>
          </a:extLst>
        </p:spPr>
        <p:txBody>
          <a:bodyPr anchor="ctr"/>
          <a:lstStyle/>
          <a:p>
            <a:endParaRPr lang="zh-CN" altLang="en-US"/>
          </a:p>
        </p:txBody>
      </p:sp>
      <p:sp>
        <p:nvSpPr>
          <p:cNvPr id="21508" name="文本框 12"/>
          <p:cNvSpPr>
            <a:spLocks noChangeArrowheads="1"/>
          </p:cNvSpPr>
          <p:nvPr/>
        </p:nvSpPr>
        <p:spPr bwMode="auto">
          <a:xfrm>
            <a:off x="3036888" y="293688"/>
            <a:ext cx="8586787" cy="769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r>
              <a:rPr lang="zh-CN" altLang="en-US" sz="4400" b="1">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设计背景</a:t>
            </a:r>
          </a:p>
        </p:txBody>
      </p:sp>
      <p:sp>
        <p:nvSpPr>
          <p:cNvPr id="21509" name="Lorem Ipsum"/>
          <p:cNvSpPr>
            <a:spLocks noChangeArrowheads="1"/>
          </p:cNvSpPr>
          <p:nvPr/>
        </p:nvSpPr>
        <p:spPr bwMode="auto">
          <a:xfrm>
            <a:off x="2251075" y="2487613"/>
            <a:ext cx="3635375" cy="1173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bevel/>
                <a:headEnd/>
                <a:tailEnd/>
              </a14:hiddenLine>
            </a:ext>
          </a:extLst>
        </p:spPr>
        <p:txBody>
          <a:bodyPr lIns="72000" tIns="32399" rIns="72000" bIns="32399">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just" eaLnBrk="1" hangingPunct="1">
              <a:lnSpc>
                <a:spcPct val="100000"/>
              </a:lnSpc>
              <a:spcBef>
                <a:spcPct val="0"/>
              </a:spcBef>
              <a:spcAft>
                <a:spcPts val="600"/>
              </a:spcAft>
              <a:buFont typeface="Arial" panose="020B0604020202020204" pitchFamily="34" charset="0"/>
              <a:buNone/>
            </a:pPr>
            <a:r>
              <a:rPr lang="zh-CN" altLang="en-US" sz="1200" dirty="0"/>
              <a:t>大学物理，是大学理工科类的一门基础课程，通过课程的学习，使学生熟悉自然界物质的结构，性质，相互作用及其运动的基本规律，为后继专业基础与专业课程的学习及进一步获取有关知识奠定必要的物理基础。工科专业以力学基础和电磁学为主要授课。所以理科和工科专业是必修大学物理的。</a:t>
            </a:r>
            <a:endParaRPr lang="en-US" altLang="zh-CN" sz="1200" dirty="0"/>
          </a:p>
        </p:txBody>
      </p:sp>
      <p:sp>
        <p:nvSpPr>
          <p:cNvPr id="21510" name="Copyright Notice"/>
          <p:cNvSpPr>
            <a:spLocks noChangeArrowheads="1"/>
          </p:cNvSpPr>
          <p:nvPr/>
        </p:nvSpPr>
        <p:spPr bwMode="auto">
          <a:xfrm>
            <a:off x="2251075" y="2195513"/>
            <a:ext cx="3479800" cy="373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bevel/>
                <a:headEnd/>
                <a:tailEnd/>
              </a14:hiddenLine>
            </a:ext>
          </a:extLst>
        </p:spPr>
        <p:txBody>
          <a:bodyPr wrap="none" lIns="72000" tIns="32400" rIns="72000" bIns="32400">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r>
              <a:rPr lang="zh-CN" altLang="en-US" sz="2000" b="1">
                <a:solidFill>
                  <a:srgbClr val="00505D"/>
                </a:solidFill>
                <a:latin typeface="微软雅黑" panose="020B0503020204020204" pitchFamily="34" charset="-122"/>
                <a:ea typeface="微软雅黑" panose="020B0503020204020204" pitchFamily="34" charset="-122"/>
                <a:sym typeface="微软雅黑" panose="020B0503020204020204" pitchFamily="34" charset="-122"/>
              </a:rPr>
              <a:t>大学物理是理工科的必修课程</a:t>
            </a:r>
            <a:endParaRPr lang="en-US" altLang="zh-CN" sz="2000" b="1">
              <a:solidFill>
                <a:srgbClr val="00505D"/>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1511" name="Lorem Ipsum"/>
          <p:cNvSpPr>
            <a:spLocks noChangeArrowheads="1"/>
          </p:cNvSpPr>
          <p:nvPr/>
        </p:nvSpPr>
        <p:spPr bwMode="auto">
          <a:xfrm>
            <a:off x="7432675" y="4831159"/>
            <a:ext cx="3635375" cy="988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bevel/>
                <a:headEnd/>
                <a:tailEnd/>
              </a14:hiddenLine>
            </a:ext>
          </a:extLst>
        </p:spPr>
        <p:txBody>
          <a:bodyPr lIns="72000" tIns="32399" rIns="72000" bIns="32399">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just" eaLnBrk="1" hangingPunct="1">
              <a:lnSpc>
                <a:spcPct val="100000"/>
              </a:lnSpc>
              <a:spcBef>
                <a:spcPct val="0"/>
              </a:spcBef>
              <a:spcAft>
                <a:spcPts val="600"/>
              </a:spcAft>
              <a:buNone/>
            </a:pPr>
            <a:r>
              <a:rPr lang="zh-CN" altLang="en-US" sz="1200" dirty="0"/>
              <a:t>据调查统计，目前大学物理开设的实验性课程中，涉及到的课程种类不尽相同，数据处理方式也都不同，有的需要模拟数据图像，有的需要多次逐差法得到数据结果，数据测量完毕后，另外单独记录实验数据等待纸质预习报告验收后誊写在其中等等。</a:t>
            </a:r>
            <a:endParaRPr lang="en-US" altLang="zh-CN" sz="1200" dirty="0"/>
          </a:p>
        </p:txBody>
      </p:sp>
      <p:sp>
        <p:nvSpPr>
          <p:cNvPr id="21512" name="Copyright Notice"/>
          <p:cNvSpPr>
            <a:spLocks noChangeArrowheads="1"/>
          </p:cNvSpPr>
          <p:nvPr/>
        </p:nvSpPr>
        <p:spPr bwMode="auto">
          <a:xfrm>
            <a:off x="7432674" y="4457701"/>
            <a:ext cx="3224213" cy="373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bevel/>
                <a:headEnd/>
                <a:tailEnd/>
              </a14:hiddenLine>
            </a:ext>
          </a:extLst>
        </p:spPr>
        <p:txBody>
          <a:bodyPr wrap="none" lIns="72000" tIns="32400" rIns="72000" bIns="32400">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r>
              <a:rPr lang="zh-CN" altLang="en-US" sz="2000" b="1" dirty="0">
                <a:solidFill>
                  <a:srgbClr val="00505D"/>
                </a:solidFill>
                <a:latin typeface="微软雅黑" panose="020B0503020204020204" pitchFamily="34" charset="-122"/>
                <a:ea typeface="微软雅黑" panose="020B0503020204020204" pitchFamily="34" charset="-122"/>
                <a:sym typeface="微软雅黑" panose="020B0503020204020204" pitchFamily="34" charset="-122"/>
              </a:rPr>
              <a:t>物理实验数据处理方式繁琐</a:t>
            </a:r>
            <a:endParaRPr lang="en-US" altLang="zh-CN" sz="2000" b="1" dirty="0">
              <a:solidFill>
                <a:srgbClr val="00505D"/>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1513" name="Lorem Ipsum"/>
          <p:cNvSpPr>
            <a:spLocks noChangeArrowheads="1"/>
          </p:cNvSpPr>
          <p:nvPr/>
        </p:nvSpPr>
        <p:spPr bwMode="auto">
          <a:xfrm>
            <a:off x="2251075" y="4830763"/>
            <a:ext cx="3635375" cy="988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bevel/>
                <a:headEnd/>
                <a:tailEnd/>
              </a14:hiddenLine>
            </a:ext>
          </a:extLst>
        </p:spPr>
        <p:txBody>
          <a:bodyPr lIns="72000" tIns="32399" rIns="72000" bIns="32399">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just" eaLnBrk="1" hangingPunct="1">
              <a:lnSpc>
                <a:spcPct val="100000"/>
              </a:lnSpc>
              <a:spcBef>
                <a:spcPct val="0"/>
              </a:spcBef>
              <a:spcAft>
                <a:spcPts val="600"/>
              </a:spcAft>
              <a:buNone/>
            </a:pPr>
            <a:r>
              <a:rPr lang="zh-CN" altLang="en-US" sz="1200" dirty="0"/>
              <a:t>据调查统计，大学生在处理物理实验数据时经常会遇到高精度的数据运算，为了简化操作就取特殊值，极大地影响了物理学的严谨性和准确性，还有人为因素带来的误差，这些都对使物理学实验的价值大大缩减。</a:t>
            </a:r>
            <a:endParaRPr lang="en-US" altLang="zh-CN" sz="1200" dirty="0"/>
          </a:p>
        </p:txBody>
      </p:sp>
      <p:sp>
        <p:nvSpPr>
          <p:cNvPr id="21514" name="Copyright Notice"/>
          <p:cNvSpPr>
            <a:spLocks noChangeArrowheads="1"/>
          </p:cNvSpPr>
          <p:nvPr/>
        </p:nvSpPr>
        <p:spPr bwMode="auto">
          <a:xfrm>
            <a:off x="2251075" y="4457700"/>
            <a:ext cx="3222625" cy="373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bevel/>
                <a:headEnd/>
                <a:tailEnd/>
              </a14:hiddenLine>
            </a:ext>
          </a:extLst>
        </p:spPr>
        <p:txBody>
          <a:bodyPr wrap="none" lIns="72000" tIns="32400" rIns="72000" bIns="32400">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r>
              <a:rPr lang="zh-CN" altLang="en-US" sz="2000" b="1">
                <a:solidFill>
                  <a:srgbClr val="00505D"/>
                </a:solidFill>
                <a:latin typeface="微软雅黑" panose="020B0503020204020204" pitchFamily="34" charset="-122"/>
                <a:ea typeface="微软雅黑" panose="020B0503020204020204" pitchFamily="34" charset="-122"/>
                <a:sym typeface="微软雅黑" panose="020B0503020204020204" pitchFamily="34" charset="-122"/>
              </a:rPr>
              <a:t>实验数据模糊计算带来误差</a:t>
            </a:r>
            <a:endParaRPr lang="en-US" altLang="zh-CN" sz="2000" b="1">
              <a:solidFill>
                <a:srgbClr val="00505D"/>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1515" name="椭圆 5"/>
          <p:cNvSpPr>
            <a:spLocks noChangeArrowheads="1"/>
          </p:cNvSpPr>
          <p:nvPr/>
        </p:nvSpPr>
        <p:spPr bwMode="auto">
          <a:xfrm>
            <a:off x="1123950" y="2286000"/>
            <a:ext cx="1028700" cy="1028700"/>
          </a:xfrm>
          <a:prstGeom prst="ellipse">
            <a:avLst/>
          </a:prstGeom>
          <a:gradFill rotWithShape="1">
            <a:gsLst>
              <a:gs pos="0">
                <a:srgbClr val="00505D"/>
              </a:gs>
              <a:gs pos="100000">
                <a:srgbClr val="0095AE"/>
              </a:gs>
            </a:gsLst>
            <a:lin ang="9000000" scaled="1"/>
          </a:gra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r>
              <a:rPr lang="en-US" altLang="zh-CN" sz="60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1</a:t>
            </a:r>
            <a:endParaRPr lang="zh-CN" altLang="en-US" sz="60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1516" name="椭圆 10"/>
          <p:cNvSpPr>
            <a:spLocks noChangeArrowheads="1"/>
          </p:cNvSpPr>
          <p:nvPr/>
        </p:nvSpPr>
        <p:spPr bwMode="auto">
          <a:xfrm>
            <a:off x="6305550" y="2286000"/>
            <a:ext cx="1028700" cy="1028700"/>
          </a:xfrm>
          <a:prstGeom prst="ellipse">
            <a:avLst/>
          </a:prstGeom>
          <a:gradFill rotWithShape="1">
            <a:gsLst>
              <a:gs pos="0">
                <a:srgbClr val="00505D"/>
              </a:gs>
              <a:gs pos="100000">
                <a:srgbClr val="0095AE"/>
              </a:gs>
            </a:gsLst>
            <a:lin ang="9000000" scaled="1"/>
          </a:gra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r>
              <a:rPr lang="en-US" altLang="zh-CN" sz="60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2</a:t>
            </a:r>
            <a:endParaRPr lang="zh-CN" altLang="en-US" sz="60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1517" name="椭圆 16"/>
          <p:cNvSpPr>
            <a:spLocks noChangeArrowheads="1"/>
          </p:cNvSpPr>
          <p:nvPr/>
        </p:nvSpPr>
        <p:spPr bwMode="auto">
          <a:xfrm>
            <a:off x="1123950" y="4629150"/>
            <a:ext cx="1028700" cy="1028700"/>
          </a:xfrm>
          <a:prstGeom prst="ellipse">
            <a:avLst/>
          </a:prstGeom>
          <a:gradFill rotWithShape="1">
            <a:gsLst>
              <a:gs pos="0">
                <a:srgbClr val="00505D"/>
              </a:gs>
              <a:gs pos="100000">
                <a:srgbClr val="0095AE"/>
              </a:gs>
            </a:gsLst>
            <a:lin ang="9000000" scaled="1"/>
          </a:gra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r>
              <a:rPr lang="en-US" altLang="zh-CN" sz="60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3</a:t>
            </a:r>
            <a:endParaRPr lang="zh-CN" altLang="en-US" sz="60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1518" name="椭圆 20"/>
          <p:cNvSpPr>
            <a:spLocks noChangeArrowheads="1"/>
          </p:cNvSpPr>
          <p:nvPr/>
        </p:nvSpPr>
        <p:spPr bwMode="auto">
          <a:xfrm>
            <a:off x="6305550" y="4629150"/>
            <a:ext cx="1028700" cy="1028700"/>
          </a:xfrm>
          <a:prstGeom prst="ellipse">
            <a:avLst/>
          </a:prstGeom>
          <a:gradFill rotWithShape="1">
            <a:gsLst>
              <a:gs pos="0">
                <a:srgbClr val="00505D"/>
              </a:gs>
              <a:gs pos="100000">
                <a:srgbClr val="0095AE"/>
              </a:gs>
            </a:gsLst>
            <a:lin ang="9000000" scaled="1"/>
          </a:gra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r>
              <a:rPr lang="en-US" altLang="zh-CN" sz="60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4</a:t>
            </a:r>
            <a:endParaRPr lang="zh-CN" altLang="en-US" sz="60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1519" name="Lorem Ipsum"/>
          <p:cNvSpPr>
            <a:spLocks noChangeArrowheads="1"/>
          </p:cNvSpPr>
          <p:nvPr/>
        </p:nvSpPr>
        <p:spPr bwMode="auto">
          <a:xfrm>
            <a:off x="7432674" y="2473325"/>
            <a:ext cx="3635375" cy="1173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bevel/>
                <a:headEnd/>
                <a:tailEnd/>
              </a14:hiddenLine>
            </a:ext>
          </a:extLst>
        </p:spPr>
        <p:txBody>
          <a:bodyPr lIns="72000" tIns="32399" rIns="72000" bIns="32399">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just" eaLnBrk="1" hangingPunct="1">
              <a:lnSpc>
                <a:spcPct val="100000"/>
              </a:lnSpc>
              <a:spcBef>
                <a:spcPct val="0"/>
              </a:spcBef>
              <a:spcAft>
                <a:spcPts val="600"/>
              </a:spcAft>
              <a:buNone/>
            </a:pPr>
            <a:r>
              <a:rPr lang="zh-CN" altLang="en-US" sz="1200" dirty="0"/>
              <a:t>经调查显示，很多大学物理实验都采用手写纸质版报告，学生誊写数据时不方便，教师来回收发批改也有局限性，比如时间的局限性和空间的局限性。另外在最终版纸质版报告提交后，还需要单独为实验报告进行保存，一旦有需要重新查看某学生的报告时，查找对应报告费时费力。</a:t>
            </a:r>
            <a:endParaRPr lang="en-US" altLang="zh-CN" sz="1200" dirty="0"/>
          </a:p>
        </p:txBody>
      </p:sp>
      <p:sp>
        <p:nvSpPr>
          <p:cNvPr id="21520" name="Copyright Notice"/>
          <p:cNvSpPr>
            <a:spLocks noChangeArrowheads="1"/>
          </p:cNvSpPr>
          <p:nvPr/>
        </p:nvSpPr>
        <p:spPr bwMode="auto">
          <a:xfrm>
            <a:off x="7432674" y="2159000"/>
            <a:ext cx="3992563" cy="373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bevel/>
                <a:headEnd/>
                <a:tailEnd/>
              </a14:hiddenLine>
            </a:ext>
          </a:extLst>
        </p:spPr>
        <p:txBody>
          <a:bodyPr wrap="none" lIns="72000" tIns="32400" rIns="72000" bIns="32400">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r>
              <a:rPr lang="zh-CN" altLang="en-US" sz="2000" b="1" dirty="0">
                <a:solidFill>
                  <a:srgbClr val="00505D"/>
                </a:solidFill>
                <a:latin typeface="微软雅黑" panose="020B0503020204020204" pitchFamily="34" charset="-122"/>
                <a:ea typeface="微软雅黑" panose="020B0503020204020204" pitchFamily="34" charset="-122"/>
                <a:sym typeface="微软雅黑" panose="020B0503020204020204" pitchFamily="34" charset="-122"/>
              </a:rPr>
              <a:t>手写纸质版实验批改不便，易丢失</a:t>
            </a:r>
            <a:endParaRPr lang="en-US" altLang="zh-CN" sz="2000" b="1" dirty="0">
              <a:solidFill>
                <a:srgbClr val="00505D"/>
              </a:solidFill>
              <a:latin typeface="微软雅黑" panose="020B0503020204020204" pitchFamily="34" charset="-122"/>
              <a:ea typeface="微软雅黑" panose="020B0503020204020204" pitchFamily="34" charset="-122"/>
              <a:sym typeface="微软雅黑" panose="020B0503020204020204" pitchFamily="34" charset="-122"/>
            </a:endParaRPr>
          </a:p>
        </p:txBody>
      </p:sp>
    </p:spTree>
  </p:cSld>
  <p:clrMapOvr>
    <a:masterClrMapping/>
  </p:clrMapOvr>
  <p:transition spd="slow">
    <p:split orient="vert"/>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49" name="Freeform 17"/>
          <p:cNvSpPr>
            <a:spLocks noChangeArrowheads="1"/>
          </p:cNvSpPr>
          <p:nvPr/>
        </p:nvSpPr>
        <p:spPr bwMode="auto">
          <a:xfrm>
            <a:off x="6654800" y="4295775"/>
            <a:ext cx="82550" cy="177800"/>
          </a:xfrm>
          <a:custGeom>
            <a:avLst/>
            <a:gdLst>
              <a:gd name="T0" fmla="*/ 0 w 22"/>
              <a:gd name="T1" fmla="*/ 0 h 48"/>
              <a:gd name="T2" fmla="*/ 2147483646 w 22"/>
              <a:gd name="T3" fmla="*/ 2147483646 h 48"/>
              <a:gd name="T4" fmla="*/ 2147483646 w 22"/>
              <a:gd name="T5" fmla="*/ 2147483646 h 48"/>
              <a:gd name="T6" fmla="*/ 2147483646 w 22"/>
              <a:gd name="T7" fmla="*/ 2147483646 h 48"/>
              <a:gd name="T8" fmla="*/ 2147483646 w 22"/>
              <a:gd name="T9" fmla="*/ 2147483646 h 48"/>
              <a:gd name="T10" fmla="*/ 0 w 22"/>
              <a:gd name="T11" fmla="*/ 0 h 48"/>
              <a:gd name="T12" fmla="*/ 0 w 22"/>
              <a:gd name="T13" fmla="*/ 0 h 48"/>
              <a:gd name="T14" fmla="*/ 0 60000 65536"/>
              <a:gd name="T15" fmla="*/ 0 60000 65536"/>
              <a:gd name="T16" fmla="*/ 0 60000 65536"/>
              <a:gd name="T17" fmla="*/ 0 60000 65536"/>
              <a:gd name="T18" fmla="*/ 0 60000 65536"/>
              <a:gd name="T19" fmla="*/ 0 60000 65536"/>
              <a:gd name="T20" fmla="*/ 0 60000 65536"/>
              <a:gd name="T21" fmla="*/ 0 w 22"/>
              <a:gd name="T22" fmla="*/ 0 h 48"/>
              <a:gd name="T23" fmla="*/ 22 w 22"/>
              <a:gd name="T24" fmla="*/ 48 h 4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2" h="48">
                <a:moveTo>
                  <a:pt x="0" y="0"/>
                </a:moveTo>
                <a:lnTo>
                  <a:pt x="8" y="16"/>
                </a:lnTo>
                <a:lnTo>
                  <a:pt x="8" y="48"/>
                </a:lnTo>
                <a:lnTo>
                  <a:pt x="22" y="34"/>
                </a:lnTo>
                <a:lnTo>
                  <a:pt x="22" y="21"/>
                </a:lnTo>
                <a:lnTo>
                  <a:pt x="0" y="0"/>
                </a:lnTo>
                <a:close/>
              </a:path>
            </a:pathLst>
          </a:custGeom>
          <a:solidFill>
            <a:srgbClr val="FDCF9D"/>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39955" name="任意多边形 9"/>
          <p:cNvSpPr>
            <a:spLocks noChangeArrowheads="1"/>
          </p:cNvSpPr>
          <p:nvPr/>
        </p:nvSpPr>
        <p:spPr bwMode="auto">
          <a:xfrm>
            <a:off x="60325" y="0"/>
            <a:ext cx="12131675" cy="1355725"/>
          </a:xfrm>
          <a:custGeom>
            <a:avLst/>
            <a:gdLst>
              <a:gd name="T0" fmla="*/ 2796763 w 12131410"/>
              <a:gd name="T1" fmla="*/ 0 h 1356360"/>
              <a:gd name="T2" fmla="*/ 12133794 w 12131410"/>
              <a:gd name="T3" fmla="*/ 0 h 1356360"/>
              <a:gd name="T4" fmla="*/ 12133794 w 12131410"/>
              <a:gd name="T5" fmla="*/ 1350655 h 1356360"/>
              <a:gd name="T6" fmla="*/ 1918560 w 12131410"/>
              <a:gd name="T7" fmla="*/ 1350655 h 1356360"/>
              <a:gd name="T8" fmla="*/ 0 w 12131410"/>
              <a:gd name="T9" fmla="*/ 1350655 h 1356360"/>
              <a:gd name="T10" fmla="*/ 0 60000 65536"/>
              <a:gd name="T11" fmla="*/ 0 60000 65536"/>
              <a:gd name="T12" fmla="*/ 0 60000 65536"/>
              <a:gd name="T13" fmla="*/ 0 60000 65536"/>
              <a:gd name="T14" fmla="*/ 0 60000 65536"/>
              <a:gd name="T15" fmla="*/ 0 w 12131410"/>
              <a:gd name="T16" fmla="*/ 0 h 1356360"/>
              <a:gd name="T17" fmla="*/ 12131410 w 12131410"/>
              <a:gd name="T18" fmla="*/ 1356360 h 1356360"/>
            </a:gdLst>
            <a:ahLst/>
            <a:cxnLst>
              <a:cxn ang="T10">
                <a:pos x="T0" y="T1"/>
              </a:cxn>
              <a:cxn ang="T11">
                <a:pos x="T2" y="T3"/>
              </a:cxn>
              <a:cxn ang="T12">
                <a:pos x="T4" y="T5"/>
              </a:cxn>
              <a:cxn ang="T13">
                <a:pos x="T6" y="T7"/>
              </a:cxn>
              <a:cxn ang="T14">
                <a:pos x="T8" y="T9"/>
              </a:cxn>
            </a:cxnLst>
            <a:rect l="T15" t="T16" r="T17" b="T18"/>
            <a:pathLst>
              <a:path w="12131410" h="1356360">
                <a:moveTo>
                  <a:pt x="2796214" y="0"/>
                </a:moveTo>
                <a:lnTo>
                  <a:pt x="12131410" y="0"/>
                </a:lnTo>
                <a:lnTo>
                  <a:pt x="12131410" y="1356360"/>
                </a:lnTo>
                <a:lnTo>
                  <a:pt x="1918182" y="1356360"/>
                </a:lnTo>
                <a:lnTo>
                  <a:pt x="0" y="1356360"/>
                </a:lnTo>
                <a:lnTo>
                  <a:pt x="2796214" y="0"/>
                </a:lnTo>
                <a:close/>
              </a:path>
            </a:pathLst>
          </a:custGeom>
          <a:gradFill rotWithShape="1">
            <a:gsLst>
              <a:gs pos="0">
                <a:srgbClr val="00505D"/>
              </a:gs>
              <a:gs pos="100000">
                <a:srgbClr val="0095AE"/>
              </a:gs>
            </a:gsLst>
            <a:lin ang="9000000" scaled="1"/>
          </a:gradFill>
          <a:ln>
            <a:noFill/>
          </a:ln>
          <a:extLst>
            <a:ext uri="{91240B29-F687-4F45-9708-019B960494DF}">
              <a14:hiddenLine xmlns:a14="http://schemas.microsoft.com/office/drawing/2010/main" w="12700" cap="flat" cmpd="sng">
                <a:solidFill>
                  <a:srgbClr val="000000"/>
                </a:solidFill>
                <a:bevel/>
                <a:headEnd/>
                <a:tailEnd/>
              </a14:hiddenLine>
            </a:ext>
          </a:extLst>
        </p:spPr>
        <p:txBody>
          <a:bodyPr anchor="ctr"/>
          <a:lstStyle/>
          <a:p>
            <a:endParaRPr lang="zh-CN" altLang="en-US"/>
          </a:p>
        </p:txBody>
      </p:sp>
      <p:sp>
        <p:nvSpPr>
          <p:cNvPr id="39956" name="任意多边形 11"/>
          <p:cNvSpPr>
            <a:spLocks noChangeArrowheads="1"/>
          </p:cNvSpPr>
          <p:nvPr/>
        </p:nvSpPr>
        <p:spPr bwMode="auto">
          <a:xfrm>
            <a:off x="0" y="1355725"/>
            <a:ext cx="1978025" cy="1979613"/>
          </a:xfrm>
          <a:custGeom>
            <a:avLst/>
            <a:gdLst>
              <a:gd name="T0" fmla="*/ 60384 w 1978773"/>
              <a:gd name="T1" fmla="*/ 0 h 1978773"/>
              <a:gd name="T2" fmla="*/ 1972051 w 1978773"/>
              <a:gd name="T3" fmla="*/ 0 h 1978773"/>
              <a:gd name="T4" fmla="*/ 0 w 1978773"/>
              <a:gd name="T5" fmla="*/ 1986345 h 1978773"/>
              <a:gd name="T6" fmla="*/ 0 w 1978773"/>
              <a:gd name="T7" fmla="*/ 60825 h 1978773"/>
              <a:gd name="T8" fmla="*/ 0 60000 65536"/>
              <a:gd name="T9" fmla="*/ 0 60000 65536"/>
              <a:gd name="T10" fmla="*/ 0 60000 65536"/>
              <a:gd name="T11" fmla="*/ 0 60000 65536"/>
              <a:gd name="T12" fmla="*/ 0 w 1978773"/>
              <a:gd name="T13" fmla="*/ 0 h 1978773"/>
              <a:gd name="T14" fmla="*/ 1978773 w 1978773"/>
              <a:gd name="T15" fmla="*/ 1978773 h 1978773"/>
            </a:gdLst>
            <a:ahLst/>
            <a:cxnLst>
              <a:cxn ang="T8">
                <a:pos x="T0" y="T1"/>
              </a:cxn>
              <a:cxn ang="T9">
                <a:pos x="T2" y="T3"/>
              </a:cxn>
              <a:cxn ang="T10">
                <a:pos x="T4" y="T5"/>
              </a:cxn>
              <a:cxn ang="T11">
                <a:pos x="T6" y="T7"/>
              </a:cxn>
            </a:cxnLst>
            <a:rect l="T12" t="T13" r="T14" b="T15"/>
            <a:pathLst>
              <a:path w="1978773" h="1978773">
                <a:moveTo>
                  <a:pt x="60591" y="0"/>
                </a:moveTo>
                <a:lnTo>
                  <a:pt x="1978773" y="0"/>
                </a:lnTo>
                <a:lnTo>
                  <a:pt x="0" y="1978773"/>
                </a:lnTo>
                <a:lnTo>
                  <a:pt x="0" y="60591"/>
                </a:lnTo>
                <a:lnTo>
                  <a:pt x="60591" y="0"/>
                </a:lnTo>
                <a:close/>
              </a:path>
            </a:pathLst>
          </a:custGeom>
          <a:solidFill>
            <a:srgbClr val="00505D"/>
          </a:solidFill>
          <a:ln>
            <a:noFill/>
          </a:ln>
          <a:extLst>
            <a:ext uri="{91240B29-F687-4F45-9708-019B960494DF}">
              <a14:hiddenLine xmlns:a14="http://schemas.microsoft.com/office/drawing/2010/main" w="12700" cap="flat" cmpd="sng">
                <a:solidFill>
                  <a:srgbClr val="000000"/>
                </a:solidFill>
                <a:bevel/>
                <a:headEnd/>
                <a:tailEnd/>
              </a14:hiddenLine>
            </a:ext>
          </a:extLst>
        </p:spPr>
        <p:txBody>
          <a:bodyPr anchor="ctr"/>
          <a:lstStyle/>
          <a:p>
            <a:endParaRPr lang="zh-CN" altLang="en-US"/>
          </a:p>
        </p:txBody>
      </p:sp>
      <p:sp>
        <p:nvSpPr>
          <p:cNvPr id="39957" name="文本框 12"/>
          <p:cNvSpPr>
            <a:spLocks noChangeArrowheads="1"/>
          </p:cNvSpPr>
          <p:nvPr/>
        </p:nvSpPr>
        <p:spPr bwMode="auto">
          <a:xfrm>
            <a:off x="3036888" y="293688"/>
            <a:ext cx="8586787" cy="769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None/>
            </a:pPr>
            <a:r>
              <a:rPr lang="zh-CN" altLang="en-US" sz="44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大学物理实验传统模式</a:t>
            </a:r>
          </a:p>
        </p:txBody>
      </p:sp>
      <p:pic>
        <p:nvPicPr>
          <p:cNvPr id="22" name="图片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9324" y="2345531"/>
            <a:ext cx="10353675" cy="2847975"/>
          </a:xfrm>
          <a:prstGeom prst="rect">
            <a:avLst/>
          </a:prstGeom>
        </p:spPr>
      </p:pic>
    </p:spTree>
    <p:extLst>
      <p:ext uri="{BB962C8B-B14F-4D97-AF65-F5344CB8AC3E}">
        <p14:creationId xmlns:p14="http://schemas.microsoft.com/office/powerpoint/2010/main" val="4071551369"/>
      </p:ext>
    </p:extLst>
  </p:cSld>
  <p:clrMapOvr>
    <a:masterClrMapping/>
  </p:clrMapOvr>
  <p:transition spd="slow">
    <p:wheel spokes="1"/>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图片 7"/>
          <p:cNvPicPr preferRelativeResize="0">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693025" y="4763"/>
            <a:ext cx="4498975" cy="4017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3" name="任意多边形 15"/>
          <p:cNvSpPr>
            <a:spLocks noChangeArrowheads="1"/>
          </p:cNvSpPr>
          <p:nvPr/>
        </p:nvSpPr>
        <p:spPr bwMode="auto">
          <a:xfrm>
            <a:off x="7953375" y="0"/>
            <a:ext cx="1570038" cy="3216275"/>
          </a:xfrm>
          <a:custGeom>
            <a:avLst/>
            <a:gdLst>
              <a:gd name="T0" fmla="*/ 786965 w 1570033"/>
              <a:gd name="T1" fmla="*/ 0 h 3215840"/>
              <a:gd name="T2" fmla="*/ 1570077 w 1570033"/>
              <a:gd name="T3" fmla="*/ 1358015 h 3215840"/>
              <a:gd name="T4" fmla="*/ 1570078 w 1570033"/>
              <a:gd name="T5" fmla="*/ 1358015 h 3215840"/>
              <a:gd name="T6" fmla="*/ 1174678 w 1570033"/>
              <a:gd name="T7" fmla="*/ 2043682 h 3215840"/>
              <a:gd name="T8" fmla="*/ 1174679 w 1570033"/>
              <a:gd name="T9" fmla="*/ 2043682 h 3215840"/>
              <a:gd name="T10" fmla="*/ 496481 w 1570033"/>
              <a:gd name="T11" fmla="*/ 3219754 h 3215840"/>
              <a:gd name="T12" fmla="*/ 1 w 1570033"/>
              <a:gd name="T13" fmla="*/ 1364678 h 3215840"/>
              <a:gd name="T14" fmla="*/ 0 w 1570033"/>
              <a:gd name="T15" fmla="*/ 1364677 h 3215840"/>
              <a:gd name="T16" fmla="*/ 3844 w 1570033"/>
              <a:gd name="T17" fmla="*/ 1358015 h 3215840"/>
              <a:gd name="T18" fmla="*/ 3843 w 1570033"/>
              <a:gd name="T19" fmla="*/ 1358015 h 32158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570033"/>
              <a:gd name="T31" fmla="*/ 0 h 3215840"/>
              <a:gd name="T32" fmla="*/ 1570033 w 1570033"/>
              <a:gd name="T33" fmla="*/ 3215840 h 321584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570033" h="3215840">
                <a:moveTo>
                  <a:pt x="786938" y="0"/>
                </a:moveTo>
                <a:lnTo>
                  <a:pt x="1570032" y="1356360"/>
                </a:lnTo>
                <a:lnTo>
                  <a:pt x="1570033" y="1356360"/>
                </a:lnTo>
                <a:lnTo>
                  <a:pt x="1174642" y="2041198"/>
                </a:lnTo>
                <a:lnTo>
                  <a:pt x="1174643" y="2041198"/>
                </a:lnTo>
                <a:lnTo>
                  <a:pt x="496463" y="3215840"/>
                </a:lnTo>
                <a:lnTo>
                  <a:pt x="1" y="1363019"/>
                </a:lnTo>
                <a:lnTo>
                  <a:pt x="0" y="1363018"/>
                </a:lnTo>
                <a:lnTo>
                  <a:pt x="3844" y="1356360"/>
                </a:lnTo>
                <a:lnTo>
                  <a:pt x="3843" y="1356360"/>
                </a:lnTo>
                <a:lnTo>
                  <a:pt x="786938" y="0"/>
                </a:lnTo>
                <a:close/>
              </a:path>
            </a:pathLst>
          </a:custGeom>
          <a:gradFill rotWithShape="1">
            <a:gsLst>
              <a:gs pos="0">
                <a:srgbClr val="0095AE"/>
              </a:gs>
              <a:gs pos="100000">
                <a:srgbClr val="00505D"/>
              </a:gs>
            </a:gsLst>
            <a:lin ang="9000000" scaled="1"/>
          </a:gradFill>
          <a:ln>
            <a:noFill/>
          </a:ln>
          <a:extLst>
            <a:ext uri="{91240B29-F687-4F45-9708-019B960494DF}">
              <a14:hiddenLine xmlns:a14="http://schemas.microsoft.com/office/drawing/2010/main" w="12700" cap="flat" cmpd="sng">
                <a:solidFill>
                  <a:srgbClr val="000000"/>
                </a:solidFill>
                <a:bevel/>
                <a:headEnd/>
                <a:tailEnd/>
              </a14:hiddenLine>
            </a:ext>
          </a:extLst>
        </p:spPr>
        <p:txBody>
          <a:bodyPr anchor="ctr"/>
          <a:lstStyle/>
          <a:p>
            <a:endParaRPr lang="zh-CN" altLang="en-US"/>
          </a:p>
        </p:txBody>
      </p:sp>
      <p:sp>
        <p:nvSpPr>
          <p:cNvPr id="25604" name="任意多边形 17"/>
          <p:cNvSpPr>
            <a:spLocks noChangeArrowheads="1"/>
          </p:cNvSpPr>
          <p:nvPr/>
        </p:nvSpPr>
        <p:spPr bwMode="auto">
          <a:xfrm>
            <a:off x="8450263" y="2041525"/>
            <a:ext cx="3741737" cy="3333750"/>
          </a:xfrm>
          <a:custGeom>
            <a:avLst/>
            <a:gdLst>
              <a:gd name="T0" fmla="*/ 677236 w 3742315"/>
              <a:gd name="T1" fmla="*/ 0 h 3335269"/>
              <a:gd name="T2" fmla="*/ 3737116 w 3742315"/>
              <a:gd name="T3" fmla="*/ 1761840 h 3335269"/>
              <a:gd name="T4" fmla="*/ 3737116 w 3742315"/>
              <a:gd name="T5" fmla="*/ 3321624 h 3335269"/>
              <a:gd name="T6" fmla="*/ 0 w 3742315"/>
              <a:gd name="T7" fmla="*/ 1169837 h 3335269"/>
              <a:gd name="T8" fmla="*/ 0 60000 65536"/>
              <a:gd name="T9" fmla="*/ 0 60000 65536"/>
              <a:gd name="T10" fmla="*/ 0 60000 65536"/>
              <a:gd name="T11" fmla="*/ 0 60000 65536"/>
              <a:gd name="T12" fmla="*/ 0 w 3742315"/>
              <a:gd name="T13" fmla="*/ 0 h 3335269"/>
              <a:gd name="T14" fmla="*/ 3742315 w 3742315"/>
              <a:gd name="T15" fmla="*/ 3335269 h 3335269"/>
            </a:gdLst>
            <a:ahLst/>
            <a:cxnLst>
              <a:cxn ang="T8">
                <a:pos x="T0" y="T1"/>
              </a:cxn>
              <a:cxn ang="T9">
                <a:pos x="T2" y="T3"/>
              </a:cxn>
              <a:cxn ang="T10">
                <a:pos x="T4" y="T5"/>
              </a:cxn>
              <a:cxn ang="T11">
                <a:pos x="T6" y="T7"/>
              </a:cxn>
            </a:cxnLst>
            <a:rect l="T12" t="T13" r="T14" b="T15"/>
            <a:pathLst>
              <a:path w="3742315" h="3335269">
                <a:moveTo>
                  <a:pt x="678180" y="0"/>
                </a:moveTo>
                <a:lnTo>
                  <a:pt x="3742315" y="1769079"/>
                </a:lnTo>
                <a:lnTo>
                  <a:pt x="3742315" y="3335269"/>
                </a:lnTo>
                <a:lnTo>
                  <a:pt x="0" y="1174642"/>
                </a:lnTo>
                <a:lnTo>
                  <a:pt x="678180" y="0"/>
                </a:lnTo>
                <a:close/>
              </a:path>
            </a:pathLst>
          </a:custGeom>
          <a:solidFill>
            <a:srgbClr val="00505D"/>
          </a:solidFill>
          <a:ln>
            <a:noFill/>
          </a:ln>
          <a:extLst>
            <a:ext uri="{91240B29-F687-4F45-9708-019B960494DF}">
              <a14:hiddenLine xmlns:a14="http://schemas.microsoft.com/office/drawing/2010/main" w="12700" cap="flat" cmpd="sng">
                <a:solidFill>
                  <a:srgbClr val="000000"/>
                </a:solidFill>
                <a:bevel/>
                <a:headEnd/>
                <a:tailEnd/>
              </a14:hiddenLine>
            </a:ext>
          </a:extLst>
        </p:spPr>
        <p:txBody>
          <a:bodyPr anchor="ctr"/>
          <a:lstStyle/>
          <a:p>
            <a:endParaRPr lang="zh-CN" altLang="en-US"/>
          </a:p>
        </p:txBody>
      </p:sp>
      <p:sp>
        <p:nvSpPr>
          <p:cNvPr id="25605" name="任意多边形 6"/>
          <p:cNvSpPr>
            <a:spLocks noChangeArrowheads="1"/>
          </p:cNvSpPr>
          <p:nvPr/>
        </p:nvSpPr>
        <p:spPr bwMode="auto">
          <a:xfrm>
            <a:off x="0" y="0"/>
            <a:ext cx="8740775" cy="1355725"/>
          </a:xfrm>
          <a:custGeom>
            <a:avLst/>
            <a:gdLst>
              <a:gd name="T0" fmla="*/ 0 w 8740163"/>
              <a:gd name="T1" fmla="*/ 0 h 1356360"/>
              <a:gd name="T2" fmla="*/ 8745667 w 8740163"/>
              <a:gd name="T3" fmla="*/ 0 h 1356360"/>
              <a:gd name="T4" fmla="*/ 7962081 w 8740163"/>
              <a:gd name="T5" fmla="*/ 1350655 h 1356360"/>
              <a:gd name="T6" fmla="*/ 0 w 8740163"/>
              <a:gd name="T7" fmla="*/ 1350655 h 1356360"/>
              <a:gd name="T8" fmla="*/ 0 w 8740163"/>
              <a:gd name="T9" fmla="*/ 0 h 1356360"/>
              <a:gd name="T10" fmla="*/ 0 60000 65536"/>
              <a:gd name="T11" fmla="*/ 0 60000 65536"/>
              <a:gd name="T12" fmla="*/ 0 60000 65536"/>
              <a:gd name="T13" fmla="*/ 0 60000 65536"/>
              <a:gd name="T14" fmla="*/ 0 60000 65536"/>
              <a:gd name="T15" fmla="*/ 0 w 8740163"/>
              <a:gd name="T16" fmla="*/ 0 h 1356360"/>
              <a:gd name="T17" fmla="*/ 8740163 w 8740163"/>
              <a:gd name="T18" fmla="*/ 1356360 h 1356360"/>
            </a:gdLst>
            <a:ahLst/>
            <a:cxnLst>
              <a:cxn ang="T10">
                <a:pos x="T0" y="T1"/>
              </a:cxn>
              <a:cxn ang="T11">
                <a:pos x="T2" y="T3"/>
              </a:cxn>
              <a:cxn ang="T12">
                <a:pos x="T4" y="T5"/>
              </a:cxn>
              <a:cxn ang="T13">
                <a:pos x="T6" y="T7"/>
              </a:cxn>
              <a:cxn ang="T14">
                <a:pos x="T8" y="T9"/>
              </a:cxn>
            </a:cxnLst>
            <a:rect l="T15" t="T16" r="T17" b="T18"/>
            <a:pathLst>
              <a:path w="8740163" h="1356360">
                <a:moveTo>
                  <a:pt x="0" y="0"/>
                </a:moveTo>
                <a:lnTo>
                  <a:pt x="8740163" y="0"/>
                </a:lnTo>
                <a:lnTo>
                  <a:pt x="7957068" y="1356360"/>
                </a:lnTo>
                <a:lnTo>
                  <a:pt x="0" y="1356360"/>
                </a:lnTo>
                <a:lnTo>
                  <a:pt x="0" y="0"/>
                </a:lnTo>
                <a:close/>
              </a:path>
            </a:pathLst>
          </a:custGeom>
          <a:solidFill>
            <a:srgbClr val="00505D"/>
          </a:solidFill>
          <a:ln>
            <a:noFill/>
          </a:ln>
          <a:extLst>
            <a:ext uri="{91240B29-F687-4F45-9708-019B960494DF}">
              <a14:hiddenLine xmlns:a14="http://schemas.microsoft.com/office/drawing/2010/main" w="12700" cap="flat" cmpd="sng">
                <a:solidFill>
                  <a:srgbClr val="000000"/>
                </a:solidFill>
                <a:bevel/>
                <a:headEnd/>
                <a:tailEnd/>
              </a14:hiddenLine>
            </a:ext>
          </a:extLst>
        </p:spPr>
        <p:txBody>
          <a:bodyPr anchor="ctr"/>
          <a:lstStyle/>
          <a:p>
            <a:endParaRPr lang="zh-CN" altLang="en-US"/>
          </a:p>
        </p:txBody>
      </p:sp>
      <p:sp>
        <p:nvSpPr>
          <p:cNvPr id="25606" name="文本框 18"/>
          <p:cNvSpPr>
            <a:spLocks noChangeArrowheads="1"/>
          </p:cNvSpPr>
          <p:nvPr/>
        </p:nvSpPr>
        <p:spPr bwMode="auto">
          <a:xfrm>
            <a:off x="176213" y="355600"/>
            <a:ext cx="668655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r>
              <a:rPr lang="en-US" altLang="zh-CN" sz="3600" b="1">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 </a:t>
            </a:r>
            <a:r>
              <a:rPr lang="zh-CN" altLang="en-US" sz="3600" b="1">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产品执行流程</a:t>
            </a:r>
          </a:p>
        </p:txBody>
      </p:sp>
      <p:cxnSp>
        <p:nvCxnSpPr>
          <p:cNvPr id="25607" name="Straight Connector 9"/>
          <p:cNvCxnSpPr>
            <a:cxnSpLocks noChangeShapeType="1"/>
            <a:stCxn id="25618" idx="5"/>
            <a:endCxn id="25619" idx="2"/>
          </p:cNvCxnSpPr>
          <p:nvPr/>
        </p:nvCxnSpPr>
        <p:spPr bwMode="auto">
          <a:xfrm>
            <a:off x="2644775" y="4054475"/>
            <a:ext cx="1503363" cy="1001713"/>
          </a:xfrm>
          <a:prstGeom prst="line">
            <a:avLst/>
          </a:prstGeom>
          <a:noFill/>
          <a:ln w="76200">
            <a:solidFill>
              <a:srgbClr val="A5A5A5"/>
            </a:solidFill>
            <a:bevel/>
            <a:headEnd/>
            <a:tailEnd/>
          </a:ln>
          <a:extLst>
            <a:ext uri="{909E8E84-426E-40DD-AFC4-6F175D3DCCD1}">
              <a14:hiddenFill xmlns:a14="http://schemas.microsoft.com/office/drawing/2010/main">
                <a:noFill/>
              </a14:hiddenFill>
            </a:ext>
          </a:extLst>
        </p:spPr>
      </p:cxnSp>
      <p:cxnSp>
        <p:nvCxnSpPr>
          <p:cNvPr id="25608" name="Straight Connector 11"/>
          <p:cNvCxnSpPr>
            <a:cxnSpLocks noChangeShapeType="1"/>
            <a:stCxn id="25619" idx="6"/>
            <a:endCxn id="25620" idx="3"/>
          </p:cNvCxnSpPr>
          <p:nvPr/>
        </p:nvCxnSpPr>
        <p:spPr bwMode="auto">
          <a:xfrm flipV="1">
            <a:off x="4868863" y="3521075"/>
            <a:ext cx="1857375" cy="1535113"/>
          </a:xfrm>
          <a:prstGeom prst="line">
            <a:avLst/>
          </a:prstGeom>
          <a:noFill/>
          <a:ln w="76200">
            <a:solidFill>
              <a:srgbClr val="A5A5A5"/>
            </a:solidFill>
            <a:bevel/>
            <a:headEnd/>
            <a:tailEnd/>
          </a:ln>
          <a:extLst>
            <a:ext uri="{909E8E84-426E-40DD-AFC4-6F175D3DCCD1}">
              <a14:hiddenFill xmlns:a14="http://schemas.microsoft.com/office/drawing/2010/main">
                <a:noFill/>
              </a14:hiddenFill>
            </a:ext>
          </a:extLst>
        </p:spPr>
      </p:cxnSp>
      <p:cxnSp>
        <p:nvCxnSpPr>
          <p:cNvPr id="25609" name="Straight Connector 13"/>
          <p:cNvCxnSpPr>
            <a:cxnSpLocks noChangeShapeType="1"/>
            <a:stCxn id="25620" idx="5"/>
            <a:endCxn id="25621" idx="1"/>
          </p:cNvCxnSpPr>
          <p:nvPr/>
        </p:nvCxnSpPr>
        <p:spPr bwMode="auto">
          <a:xfrm>
            <a:off x="7235825" y="3521075"/>
            <a:ext cx="966788" cy="782638"/>
          </a:xfrm>
          <a:prstGeom prst="line">
            <a:avLst/>
          </a:prstGeom>
          <a:noFill/>
          <a:ln w="76200">
            <a:solidFill>
              <a:srgbClr val="A5A5A5"/>
            </a:solidFill>
            <a:bevel/>
            <a:headEnd/>
            <a:tailEnd/>
          </a:ln>
          <a:extLst>
            <a:ext uri="{909E8E84-426E-40DD-AFC4-6F175D3DCCD1}">
              <a14:hiddenFill xmlns:a14="http://schemas.microsoft.com/office/drawing/2010/main">
                <a:noFill/>
              </a14:hiddenFill>
            </a:ext>
          </a:extLst>
        </p:spPr>
      </p:cxnSp>
      <p:sp>
        <p:nvSpPr>
          <p:cNvPr id="25610" name="Text Box 10"/>
          <p:cNvSpPr>
            <a:spLocks noChangeArrowheads="1"/>
          </p:cNvSpPr>
          <p:nvPr/>
        </p:nvSpPr>
        <p:spPr bwMode="auto">
          <a:xfrm>
            <a:off x="0" y="1682750"/>
            <a:ext cx="2749550" cy="146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45720" tIns="22860" rIns="45720" bIns="22860">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r" eaLnBrk="1" hangingPunct="1">
              <a:lnSpc>
                <a:spcPct val="100000"/>
              </a:lnSpc>
              <a:spcBef>
                <a:spcPct val="0"/>
              </a:spcBef>
              <a:buFont typeface="Arial" panose="020B0604020202020204" pitchFamily="34" charset="0"/>
              <a:buNone/>
            </a:pPr>
            <a:r>
              <a:rPr lang="en-US" altLang="zh-CN" sz="4400" dirty="0">
                <a:solidFill>
                  <a:srgbClr val="7F7F7F"/>
                </a:solidFill>
                <a:latin typeface="Open Sans" panose="020B0606030504020204" pitchFamily="34" charset="0"/>
                <a:sym typeface="Open Sans" panose="020B0606030504020204" pitchFamily="34" charset="0"/>
              </a:rPr>
              <a:t>01</a:t>
            </a:r>
            <a:endParaRPr lang="en-US" altLang="zh-CN" sz="2000" dirty="0">
              <a:solidFill>
                <a:srgbClr val="7F7F7F"/>
              </a:solidFill>
              <a:latin typeface="Open Sans" panose="020B0606030504020204" pitchFamily="34" charset="0"/>
              <a:sym typeface="Open Sans" panose="020B0606030504020204" pitchFamily="34" charset="0"/>
            </a:endParaRPr>
          </a:p>
          <a:p>
            <a:pPr algn="r" eaLnBrk="1" hangingPunct="1">
              <a:lnSpc>
                <a:spcPct val="100000"/>
              </a:lnSpc>
              <a:spcBef>
                <a:spcPct val="0"/>
              </a:spcBef>
              <a:buFont typeface="Arial" panose="020B0604020202020204" pitchFamily="34" charset="0"/>
              <a:buNone/>
            </a:pPr>
            <a:r>
              <a:rPr lang="zh-CN" altLang="en-US" sz="2400" b="1" dirty="0">
                <a:solidFill>
                  <a:srgbClr val="7F7F7F"/>
                </a:solidFill>
                <a:latin typeface="Open Sans" panose="020B0606030504020204" pitchFamily="34" charset="0"/>
                <a:sym typeface="Open Sans" panose="020B0606030504020204" pitchFamily="34" charset="0"/>
              </a:rPr>
              <a:t>学生导入实验数据</a:t>
            </a:r>
            <a:endParaRPr lang="zh-CN" altLang="en-US" sz="1200" b="1" dirty="0">
              <a:solidFill>
                <a:srgbClr val="7F7F7F"/>
              </a:solidFill>
              <a:latin typeface="Open Sans" panose="020B0606030504020204" pitchFamily="34" charset="0"/>
              <a:sym typeface="Open Sans" panose="020B0606030504020204" pitchFamily="34" charset="0"/>
            </a:endParaRPr>
          </a:p>
          <a:p>
            <a:pPr algn="r" eaLnBrk="1" hangingPunct="1">
              <a:lnSpc>
                <a:spcPct val="100000"/>
              </a:lnSpc>
              <a:spcBef>
                <a:spcPct val="0"/>
              </a:spcBef>
              <a:buFont typeface="Arial" panose="020B0604020202020204" pitchFamily="34" charset="0"/>
              <a:buNone/>
            </a:pPr>
            <a:r>
              <a:rPr lang="zh-CN" altLang="en-US" sz="1200" i="1" dirty="0">
                <a:solidFill>
                  <a:srgbClr val="7F7F7F"/>
                </a:solidFill>
                <a:latin typeface="Open Sans" panose="020B0606030504020204" pitchFamily="34" charset="0"/>
                <a:sym typeface="Open Sans" panose="020B0606030504020204" pitchFamily="34" charset="0"/>
              </a:rPr>
              <a:t>首先，学生可以通过将物理实验室课堂记录的数据导入平台</a:t>
            </a:r>
            <a:endParaRPr lang="en-US" altLang="zh-CN" sz="1100" i="1" dirty="0">
              <a:solidFill>
                <a:srgbClr val="7F7F7F"/>
              </a:solidFill>
              <a:latin typeface="Open Sans" panose="020B0606030504020204" pitchFamily="34" charset="0"/>
              <a:sym typeface="Open Sans" panose="020B0606030504020204" pitchFamily="34" charset="0"/>
            </a:endParaRPr>
          </a:p>
        </p:txBody>
      </p:sp>
      <p:sp>
        <p:nvSpPr>
          <p:cNvPr id="25611" name="Text Box 10"/>
          <p:cNvSpPr>
            <a:spLocks noChangeArrowheads="1"/>
          </p:cNvSpPr>
          <p:nvPr/>
        </p:nvSpPr>
        <p:spPr bwMode="auto">
          <a:xfrm>
            <a:off x="566738" y="4752975"/>
            <a:ext cx="3349625" cy="146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45720" tIns="22860" rIns="45720" bIns="22860">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r" eaLnBrk="1" hangingPunct="1">
              <a:lnSpc>
                <a:spcPct val="100000"/>
              </a:lnSpc>
              <a:spcBef>
                <a:spcPct val="0"/>
              </a:spcBef>
              <a:buFont typeface="Arial" panose="020B0604020202020204" pitchFamily="34" charset="0"/>
              <a:buNone/>
            </a:pPr>
            <a:r>
              <a:rPr lang="en-US" altLang="zh-CN" sz="4400">
                <a:solidFill>
                  <a:srgbClr val="7F7F7F"/>
                </a:solidFill>
                <a:latin typeface="Open Sans" panose="020B0606030504020204" pitchFamily="34" charset="0"/>
                <a:sym typeface="Open Sans" panose="020B0606030504020204" pitchFamily="34" charset="0"/>
              </a:rPr>
              <a:t>02</a:t>
            </a:r>
            <a:endParaRPr lang="en-US" altLang="zh-CN" sz="2000">
              <a:solidFill>
                <a:srgbClr val="7F7F7F"/>
              </a:solidFill>
              <a:latin typeface="Open Sans" panose="020B0606030504020204" pitchFamily="34" charset="0"/>
              <a:sym typeface="Open Sans" panose="020B0606030504020204" pitchFamily="34" charset="0"/>
            </a:endParaRPr>
          </a:p>
          <a:p>
            <a:pPr algn="r" eaLnBrk="1" hangingPunct="1">
              <a:lnSpc>
                <a:spcPct val="100000"/>
              </a:lnSpc>
              <a:spcBef>
                <a:spcPct val="0"/>
              </a:spcBef>
              <a:buFont typeface="Arial" panose="020B0604020202020204" pitchFamily="34" charset="0"/>
              <a:buNone/>
            </a:pPr>
            <a:r>
              <a:rPr lang="zh-CN" altLang="en-US" sz="2400" b="1">
                <a:solidFill>
                  <a:srgbClr val="7F7F7F"/>
                </a:solidFill>
                <a:latin typeface="Open Sans" panose="020B0606030504020204" pitchFamily="34" charset="0"/>
                <a:sym typeface="Open Sans" panose="020B0606030504020204" pitchFamily="34" charset="0"/>
              </a:rPr>
              <a:t>反馈数据和生成拟合图</a:t>
            </a:r>
            <a:endParaRPr lang="zh-CN" altLang="en-US" sz="1200" b="1">
              <a:solidFill>
                <a:srgbClr val="7F7F7F"/>
              </a:solidFill>
              <a:latin typeface="Open Sans" panose="020B0606030504020204" pitchFamily="34" charset="0"/>
              <a:sym typeface="Open Sans" panose="020B0606030504020204" pitchFamily="34" charset="0"/>
            </a:endParaRPr>
          </a:p>
          <a:p>
            <a:pPr algn="r" eaLnBrk="1" hangingPunct="1">
              <a:lnSpc>
                <a:spcPct val="100000"/>
              </a:lnSpc>
              <a:spcBef>
                <a:spcPct val="0"/>
              </a:spcBef>
              <a:buFont typeface="Arial" panose="020B0604020202020204" pitchFamily="34" charset="0"/>
              <a:buNone/>
            </a:pPr>
            <a:r>
              <a:rPr lang="zh-CN" altLang="en-US" sz="1200" i="1">
                <a:solidFill>
                  <a:srgbClr val="7F7F7F"/>
                </a:solidFill>
                <a:latin typeface="Open Sans" panose="020B0606030504020204" pitchFamily="34" charset="0"/>
                <a:sym typeface="Open Sans" panose="020B0606030504020204" pitchFamily="34" charset="0"/>
              </a:rPr>
              <a:t>通过个人数据后，后台会自动进行数据处理，同时把反馈结果返还给用户。</a:t>
            </a:r>
            <a:endParaRPr lang="en-US" altLang="zh-CN" sz="1100" i="1">
              <a:solidFill>
                <a:srgbClr val="7F7F7F"/>
              </a:solidFill>
              <a:latin typeface="Open Sans" panose="020B0606030504020204" pitchFamily="34" charset="0"/>
              <a:sym typeface="Open Sans" panose="020B0606030504020204" pitchFamily="34" charset="0"/>
            </a:endParaRPr>
          </a:p>
        </p:txBody>
      </p:sp>
      <p:sp>
        <p:nvSpPr>
          <p:cNvPr id="25612" name="Text Box 10"/>
          <p:cNvSpPr>
            <a:spLocks noChangeArrowheads="1"/>
          </p:cNvSpPr>
          <p:nvPr/>
        </p:nvSpPr>
        <p:spPr bwMode="auto">
          <a:xfrm>
            <a:off x="3497263" y="1770063"/>
            <a:ext cx="2887662" cy="1462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45720" tIns="22860" rIns="45720" bIns="22860">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r" eaLnBrk="1" hangingPunct="1">
              <a:lnSpc>
                <a:spcPct val="100000"/>
              </a:lnSpc>
              <a:spcBef>
                <a:spcPct val="0"/>
              </a:spcBef>
              <a:buFont typeface="Arial" panose="020B0604020202020204" pitchFamily="34" charset="0"/>
              <a:buNone/>
            </a:pPr>
            <a:r>
              <a:rPr lang="en-US" altLang="zh-CN" sz="4400" dirty="0">
                <a:solidFill>
                  <a:srgbClr val="7F7F7F"/>
                </a:solidFill>
                <a:latin typeface="Open Sans" panose="020B0606030504020204" pitchFamily="34" charset="0"/>
                <a:sym typeface="Open Sans" panose="020B0606030504020204" pitchFamily="34" charset="0"/>
              </a:rPr>
              <a:t>03</a:t>
            </a:r>
            <a:endParaRPr lang="en-US" altLang="zh-CN" sz="2000" dirty="0">
              <a:solidFill>
                <a:srgbClr val="7F7F7F"/>
              </a:solidFill>
              <a:latin typeface="Open Sans" panose="020B0606030504020204" pitchFamily="34" charset="0"/>
              <a:sym typeface="Open Sans" panose="020B0606030504020204" pitchFamily="34" charset="0"/>
            </a:endParaRPr>
          </a:p>
          <a:p>
            <a:pPr algn="r" eaLnBrk="1" hangingPunct="1">
              <a:lnSpc>
                <a:spcPct val="100000"/>
              </a:lnSpc>
              <a:spcBef>
                <a:spcPct val="0"/>
              </a:spcBef>
              <a:buFont typeface="Arial" panose="020B0604020202020204" pitchFamily="34" charset="0"/>
              <a:buNone/>
            </a:pPr>
            <a:r>
              <a:rPr lang="zh-CN" altLang="en-US" sz="2400" b="1" dirty="0">
                <a:solidFill>
                  <a:srgbClr val="7F7F7F"/>
                </a:solidFill>
                <a:latin typeface="Open Sans" panose="020B0606030504020204" pitchFamily="34" charset="0"/>
                <a:sym typeface="Open Sans" panose="020B0606030504020204" pitchFamily="34" charset="0"/>
              </a:rPr>
              <a:t>保存并导出实验报告</a:t>
            </a:r>
            <a:endParaRPr lang="zh-CN" altLang="en-US" sz="1200" b="1" dirty="0">
              <a:solidFill>
                <a:srgbClr val="7F7F7F"/>
              </a:solidFill>
              <a:latin typeface="Open Sans" panose="020B0606030504020204" pitchFamily="34" charset="0"/>
              <a:sym typeface="Open Sans" panose="020B0606030504020204" pitchFamily="34" charset="0"/>
            </a:endParaRPr>
          </a:p>
          <a:p>
            <a:pPr algn="r" eaLnBrk="1" hangingPunct="1">
              <a:lnSpc>
                <a:spcPct val="100000"/>
              </a:lnSpc>
              <a:spcBef>
                <a:spcPct val="0"/>
              </a:spcBef>
              <a:buFont typeface="Arial" panose="020B0604020202020204" pitchFamily="34" charset="0"/>
              <a:buNone/>
            </a:pPr>
            <a:r>
              <a:rPr lang="zh-CN" altLang="en-US" sz="1200" i="1" dirty="0">
                <a:solidFill>
                  <a:srgbClr val="7F7F7F"/>
                </a:solidFill>
                <a:latin typeface="Open Sans" panose="020B0606030504020204" pitchFamily="34" charset="0"/>
                <a:sym typeface="Open Sans" panose="020B0606030504020204" pitchFamily="34" charset="0"/>
              </a:rPr>
              <a:t>数据提交后会自动保存，此时可选择打印实验报告</a:t>
            </a:r>
            <a:endParaRPr lang="en-US" altLang="zh-CN" sz="1100" i="1" dirty="0">
              <a:solidFill>
                <a:srgbClr val="7F7F7F"/>
              </a:solidFill>
              <a:latin typeface="Open Sans" panose="020B0606030504020204" pitchFamily="34" charset="0"/>
              <a:sym typeface="Open Sans" panose="020B0606030504020204" pitchFamily="34" charset="0"/>
            </a:endParaRPr>
          </a:p>
        </p:txBody>
      </p:sp>
      <p:sp>
        <p:nvSpPr>
          <p:cNvPr id="25613" name="Text Box 10"/>
          <p:cNvSpPr>
            <a:spLocks noChangeArrowheads="1"/>
          </p:cNvSpPr>
          <p:nvPr/>
        </p:nvSpPr>
        <p:spPr bwMode="auto">
          <a:xfrm>
            <a:off x="7177088" y="4540250"/>
            <a:ext cx="4098925" cy="146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45720" tIns="22860" rIns="45720" bIns="22860">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r>
              <a:rPr lang="en-US" altLang="zh-CN" sz="4400" dirty="0">
                <a:solidFill>
                  <a:srgbClr val="7F7F7F"/>
                </a:solidFill>
                <a:latin typeface="Open Sans" panose="020B0606030504020204" pitchFamily="34" charset="0"/>
                <a:sym typeface="Open Sans" panose="020B0606030504020204" pitchFamily="34" charset="0"/>
              </a:rPr>
              <a:t>04</a:t>
            </a:r>
            <a:endParaRPr lang="en-US" altLang="zh-CN" sz="2000" dirty="0">
              <a:solidFill>
                <a:srgbClr val="7F7F7F"/>
              </a:solidFill>
              <a:latin typeface="Open Sans" panose="020B0606030504020204" pitchFamily="34" charset="0"/>
              <a:sym typeface="Open Sans" panose="020B0606030504020204" pitchFamily="34" charset="0"/>
            </a:endParaRPr>
          </a:p>
          <a:p>
            <a:pPr eaLnBrk="1" hangingPunct="1">
              <a:lnSpc>
                <a:spcPct val="100000"/>
              </a:lnSpc>
              <a:spcBef>
                <a:spcPct val="0"/>
              </a:spcBef>
              <a:buFont typeface="Arial" panose="020B0604020202020204" pitchFamily="34" charset="0"/>
              <a:buNone/>
            </a:pPr>
            <a:r>
              <a:rPr lang="zh-CN" altLang="en-US" sz="2400" b="1" dirty="0">
                <a:solidFill>
                  <a:srgbClr val="7F7F7F"/>
                </a:solidFill>
                <a:latin typeface="Open Sans" panose="020B0606030504020204" pitchFamily="34" charset="0"/>
                <a:sym typeface="Open Sans" panose="020B0606030504020204" pitchFamily="34" charset="0"/>
              </a:rPr>
              <a:t>教师审阅学生数据</a:t>
            </a:r>
          </a:p>
          <a:p>
            <a:pPr eaLnBrk="1" hangingPunct="1">
              <a:lnSpc>
                <a:spcPct val="100000"/>
              </a:lnSpc>
              <a:spcBef>
                <a:spcPct val="0"/>
              </a:spcBef>
              <a:buFont typeface="Arial" panose="020B0604020202020204" pitchFamily="34" charset="0"/>
              <a:buNone/>
            </a:pPr>
            <a:r>
              <a:rPr lang="zh-CN" altLang="en-US" sz="1200" i="1" dirty="0">
                <a:solidFill>
                  <a:srgbClr val="7F7F7F"/>
                </a:solidFill>
                <a:latin typeface="Open Sans" panose="020B0606030504020204" pitchFamily="34" charset="0"/>
                <a:sym typeface="Open Sans" panose="020B0606030504020204" pitchFamily="34" charset="0"/>
              </a:rPr>
              <a:t>教师可在后台界面审阅学生的实验报告数据，方便对学生进行批改和考评</a:t>
            </a:r>
            <a:endParaRPr lang="en-US" altLang="zh-CN" sz="1200" i="1" dirty="0">
              <a:solidFill>
                <a:srgbClr val="7F7F7F"/>
              </a:solidFill>
              <a:latin typeface="Open Sans" panose="020B0606030504020204" pitchFamily="34" charset="0"/>
              <a:sym typeface="Open Sans" panose="020B0606030504020204" pitchFamily="34" charset="0"/>
            </a:endParaRPr>
          </a:p>
        </p:txBody>
      </p:sp>
      <p:sp>
        <p:nvSpPr>
          <p:cNvPr id="25614" name="Freeform 13"/>
          <p:cNvSpPr>
            <a:spLocks noEditPoints="1" noChangeArrowheads="1"/>
          </p:cNvSpPr>
          <p:nvPr/>
        </p:nvSpPr>
        <p:spPr bwMode="auto">
          <a:xfrm>
            <a:off x="8250238" y="4375150"/>
            <a:ext cx="414337" cy="366713"/>
          </a:xfrm>
          <a:custGeom>
            <a:avLst/>
            <a:gdLst>
              <a:gd name="T0" fmla="*/ 2147483646 w 134"/>
              <a:gd name="T1" fmla="*/ 2147483646 h 118"/>
              <a:gd name="T2" fmla="*/ 2147483646 w 134"/>
              <a:gd name="T3" fmla="*/ 2147483646 h 118"/>
              <a:gd name="T4" fmla="*/ 2147483646 w 134"/>
              <a:gd name="T5" fmla="*/ 2147483646 h 118"/>
              <a:gd name="T6" fmla="*/ 2147483646 w 134"/>
              <a:gd name="T7" fmla="*/ 2147483646 h 118"/>
              <a:gd name="T8" fmla="*/ 2147483646 w 134"/>
              <a:gd name="T9" fmla="*/ 2147483646 h 118"/>
              <a:gd name="T10" fmla="*/ 2147483646 w 134"/>
              <a:gd name="T11" fmla="*/ 2147483646 h 118"/>
              <a:gd name="T12" fmla="*/ 2147483646 w 134"/>
              <a:gd name="T13" fmla="*/ 2147483646 h 118"/>
              <a:gd name="T14" fmla="*/ 2147483646 w 134"/>
              <a:gd name="T15" fmla="*/ 2147483646 h 118"/>
              <a:gd name="T16" fmla="*/ 2147483646 w 134"/>
              <a:gd name="T17" fmla="*/ 2147483646 h 118"/>
              <a:gd name="T18" fmla="*/ 2147483646 w 134"/>
              <a:gd name="T19" fmla="*/ 2147483646 h 118"/>
              <a:gd name="T20" fmla="*/ 2147483646 w 134"/>
              <a:gd name="T21" fmla="*/ 2147483646 h 118"/>
              <a:gd name="T22" fmla="*/ 2147483646 w 134"/>
              <a:gd name="T23" fmla="*/ 2147483646 h 118"/>
              <a:gd name="T24" fmla="*/ 2147483646 w 134"/>
              <a:gd name="T25" fmla="*/ 2147483646 h 118"/>
              <a:gd name="T26" fmla="*/ 2147483646 w 134"/>
              <a:gd name="T27" fmla="*/ 2147483646 h 118"/>
              <a:gd name="T28" fmla="*/ 2147483646 w 134"/>
              <a:gd name="T29" fmla="*/ 2147483646 h 118"/>
              <a:gd name="T30" fmla="*/ 2147483646 w 134"/>
              <a:gd name="T31" fmla="*/ 2147483646 h 118"/>
              <a:gd name="T32" fmla="*/ 2147483646 w 134"/>
              <a:gd name="T33" fmla="*/ 2147483646 h 118"/>
              <a:gd name="T34" fmla="*/ 2147483646 w 134"/>
              <a:gd name="T35" fmla="*/ 2147483646 h 118"/>
              <a:gd name="T36" fmla="*/ 2147483646 w 134"/>
              <a:gd name="T37" fmla="*/ 2147483646 h 118"/>
              <a:gd name="T38" fmla="*/ 2147483646 w 134"/>
              <a:gd name="T39" fmla="*/ 2147483646 h 118"/>
              <a:gd name="T40" fmla="*/ 2147483646 w 134"/>
              <a:gd name="T41" fmla="*/ 2147483646 h 118"/>
              <a:gd name="T42" fmla="*/ 2147483646 w 134"/>
              <a:gd name="T43" fmla="*/ 2147483646 h 118"/>
              <a:gd name="T44" fmla="*/ 2147483646 w 134"/>
              <a:gd name="T45" fmla="*/ 2147483646 h 118"/>
              <a:gd name="T46" fmla="*/ 2147483646 w 134"/>
              <a:gd name="T47" fmla="*/ 2147483646 h 118"/>
              <a:gd name="T48" fmla="*/ 2147483646 w 134"/>
              <a:gd name="T49" fmla="*/ 2147483646 h 118"/>
              <a:gd name="T50" fmla="*/ 2147483646 w 134"/>
              <a:gd name="T51" fmla="*/ 2147483646 h 118"/>
              <a:gd name="T52" fmla="*/ 2147483646 w 134"/>
              <a:gd name="T53" fmla="*/ 2147483646 h 118"/>
              <a:gd name="T54" fmla="*/ 2147483646 w 134"/>
              <a:gd name="T55" fmla="*/ 2147483646 h 118"/>
              <a:gd name="T56" fmla="*/ 2147483646 w 134"/>
              <a:gd name="T57" fmla="*/ 2147483646 h 118"/>
              <a:gd name="T58" fmla="*/ 2147483646 w 134"/>
              <a:gd name="T59" fmla="*/ 2147483646 h 118"/>
              <a:gd name="T60" fmla="*/ 2147483646 w 134"/>
              <a:gd name="T61" fmla="*/ 2147483646 h 118"/>
              <a:gd name="T62" fmla="*/ 2147483646 w 134"/>
              <a:gd name="T63" fmla="*/ 2147483646 h 118"/>
              <a:gd name="T64" fmla="*/ 2147483646 w 134"/>
              <a:gd name="T65" fmla="*/ 2147483646 h 118"/>
              <a:gd name="T66" fmla="*/ 2147483646 w 134"/>
              <a:gd name="T67" fmla="*/ 2147483646 h 118"/>
              <a:gd name="T68" fmla="*/ 2147483646 w 134"/>
              <a:gd name="T69" fmla="*/ 2147483646 h 118"/>
              <a:gd name="T70" fmla="*/ 2147483646 w 134"/>
              <a:gd name="T71" fmla="*/ 2147483646 h 118"/>
              <a:gd name="T72" fmla="*/ 2147483646 w 134"/>
              <a:gd name="T73" fmla="*/ 2147483646 h 118"/>
              <a:gd name="T74" fmla="*/ 2147483646 w 134"/>
              <a:gd name="T75" fmla="*/ 2147483646 h 118"/>
              <a:gd name="T76" fmla="*/ 2147483646 w 134"/>
              <a:gd name="T77" fmla="*/ 2147483646 h 118"/>
              <a:gd name="T78" fmla="*/ 2147483646 w 134"/>
              <a:gd name="T79" fmla="*/ 2147483646 h 118"/>
              <a:gd name="T80" fmla="*/ 2147483646 w 134"/>
              <a:gd name="T81" fmla="*/ 2147483646 h 118"/>
              <a:gd name="T82" fmla="*/ 2147483646 w 134"/>
              <a:gd name="T83" fmla="*/ 2147483646 h 118"/>
              <a:gd name="T84" fmla="*/ 2147483646 w 134"/>
              <a:gd name="T85" fmla="*/ 2147483646 h 118"/>
              <a:gd name="T86" fmla="*/ 2147483646 w 134"/>
              <a:gd name="T87" fmla="*/ 2147483646 h 118"/>
              <a:gd name="T88" fmla="*/ 2147483646 w 134"/>
              <a:gd name="T89" fmla="*/ 2147483646 h 118"/>
              <a:gd name="T90" fmla="*/ 2147483646 w 134"/>
              <a:gd name="T91" fmla="*/ 2147483646 h 118"/>
              <a:gd name="T92" fmla="*/ 2147483646 w 134"/>
              <a:gd name="T93" fmla="*/ 2147483646 h 118"/>
              <a:gd name="T94" fmla="*/ 2147483646 w 134"/>
              <a:gd name="T95" fmla="*/ 2147483646 h 118"/>
              <a:gd name="T96" fmla="*/ 2147483646 w 134"/>
              <a:gd name="T97" fmla="*/ 2147483646 h 118"/>
              <a:gd name="T98" fmla="*/ 2147483646 w 134"/>
              <a:gd name="T99" fmla="*/ 2147483646 h 118"/>
              <a:gd name="T100" fmla="*/ 2147483646 w 134"/>
              <a:gd name="T101" fmla="*/ 2147483646 h 118"/>
              <a:gd name="T102" fmla="*/ 2147483646 w 134"/>
              <a:gd name="T103" fmla="*/ 2147483646 h 118"/>
              <a:gd name="T104" fmla="*/ 2147483646 w 134"/>
              <a:gd name="T105" fmla="*/ 2147483646 h 118"/>
              <a:gd name="T106" fmla="*/ 2147483646 w 134"/>
              <a:gd name="T107" fmla="*/ 2147483646 h 118"/>
              <a:gd name="T108" fmla="*/ 2147483646 w 134"/>
              <a:gd name="T109" fmla="*/ 2147483646 h 118"/>
              <a:gd name="T110" fmla="*/ 2147483646 w 134"/>
              <a:gd name="T111" fmla="*/ 2147483646 h 118"/>
              <a:gd name="T112" fmla="*/ 2147483646 w 134"/>
              <a:gd name="T113" fmla="*/ 2147483646 h 118"/>
              <a:gd name="T114" fmla="*/ 2147483646 w 134"/>
              <a:gd name="T115" fmla="*/ 2147483646 h 118"/>
              <a:gd name="T116" fmla="*/ 2147483646 w 134"/>
              <a:gd name="T117" fmla="*/ 2147483646 h 118"/>
              <a:gd name="T118" fmla="*/ 2147483646 w 134"/>
              <a:gd name="T119" fmla="*/ 2147483646 h 118"/>
              <a:gd name="T120" fmla="*/ 2147483646 w 134"/>
              <a:gd name="T121" fmla="*/ 2147483646 h 11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34"/>
              <a:gd name="T184" fmla="*/ 0 h 118"/>
              <a:gd name="T185" fmla="*/ 134 w 134"/>
              <a:gd name="T186" fmla="*/ 118 h 118"/>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34" h="118">
                <a:moveTo>
                  <a:pt x="132" y="16"/>
                </a:moveTo>
                <a:cubicBezTo>
                  <a:pt x="120" y="4"/>
                  <a:pt x="120" y="4"/>
                  <a:pt x="120" y="4"/>
                </a:cubicBezTo>
                <a:cubicBezTo>
                  <a:pt x="119" y="2"/>
                  <a:pt x="116" y="2"/>
                  <a:pt x="115" y="4"/>
                </a:cubicBezTo>
                <a:cubicBezTo>
                  <a:pt x="114" y="5"/>
                  <a:pt x="113" y="6"/>
                  <a:pt x="113" y="8"/>
                </a:cubicBezTo>
                <a:cubicBezTo>
                  <a:pt x="113" y="8"/>
                  <a:pt x="112" y="8"/>
                  <a:pt x="111" y="8"/>
                </a:cubicBezTo>
                <a:cubicBezTo>
                  <a:pt x="111" y="8"/>
                  <a:pt x="111" y="8"/>
                  <a:pt x="111" y="8"/>
                </a:cubicBezTo>
                <a:cubicBezTo>
                  <a:pt x="80" y="39"/>
                  <a:pt x="80" y="39"/>
                  <a:pt x="80" y="39"/>
                </a:cubicBezTo>
                <a:cubicBezTo>
                  <a:pt x="81" y="42"/>
                  <a:pt x="80" y="44"/>
                  <a:pt x="78" y="47"/>
                </a:cubicBezTo>
                <a:cubicBezTo>
                  <a:pt x="82" y="50"/>
                  <a:pt x="82" y="50"/>
                  <a:pt x="82" y="50"/>
                </a:cubicBezTo>
                <a:cubicBezTo>
                  <a:pt x="82" y="50"/>
                  <a:pt x="82" y="50"/>
                  <a:pt x="82" y="50"/>
                </a:cubicBezTo>
                <a:cubicBezTo>
                  <a:pt x="82" y="50"/>
                  <a:pt x="82" y="50"/>
                  <a:pt x="82" y="50"/>
                </a:cubicBezTo>
                <a:cubicBezTo>
                  <a:pt x="75" y="57"/>
                  <a:pt x="75" y="57"/>
                  <a:pt x="75" y="57"/>
                </a:cubicBezTo>
                <a:cubicBezTo>
                  <a:pt x="53" y="35"/>
                  <a:pt x="53" y="35"/>
                  <a:pt x="53" y="35"/>
                </a:cubicBezTo>
                <a:cubicBezTo>
                  <a:pt x="56" y="26"/>
                  <a:pt x="53" y="16"/>
                  <a:pt x="46" y="9"/>
                </a:cubicBezTo>
                <a:cubicBezTo>
                  <a:pt x="39" y="2"/>
                  <a:pt x="30" y="0"/>
                  <a:pt x="21" y="2"/>
                </a:cubicBezTo>
                <a:cubicBezTo>
                  <a:pt x="36" y="17"/>
                  <a:pt x="36" y="17"/>
                  <a:pt x="36" y="17"/>
                </a:cubicBezTo>
                <a:cubicBezTo>
                  <a:pt x="32" y="32"/>
                  <a:pt x="32" y="32"/>
                  <a:pt x="32" y="32"/>
                </a:cubicBezTo>
                <a:cubicBezTo>
                  <a:pt x="17" y="36"/>
                  <a:pt x="17" y="36"/>
                  <a:pt x="17" y="36"/>
                </a:cubicBezTo>
                <a:cubicBezTo>
                  <a:pt x="2" y="21"/>
                  <a:pt x="2" y="21"/>
                  <a:pt x="2" y="21"/>
                </a:cubicBezTo>
                <a:cubicBezTo>
                  <a:pt x="0" y="30"/>
                  <a:pt x="2" y="39"/>
                  <a:pt x="9" y="46"/>
                </a:cubicBezTo>
                <a:cubicBezTo>
                  <a:pt x="16" y="54"/>
                  <a:pt x="27" y="56"/>
                  <a:pt x="36" y="53"/>
                </a:cubicBezTo>
                <a:cubicBezTo>
                  <a:pt x="36" y="53"/>
                  <a:pt x="36" y="53"/>
                  <a:pt x="36" y="53"/>
                </a:cubicBezTo>
                <a:cubicBezTo>
                  <a:pt x="58" y="74"/>
                  <a:pt x="58" y="74"/>
                  <a:pt x="58" y="74"/>
                </a:cubicBezTo>
                <a:cubicBezTo>
                  <a:pt x="37" y="95"/>
                  <a:pt x="37" y="95"/>
                  <a:pt x="37" y="95"/>
                </a:cubicBezTo>
                <a:cubicBezTo>
                  <a:pt x="36" y="94"/>
                  <a:pt x="36" y="94"/>
                  <a:pt x="36" y="94"/>
                </a:cubicBezTo>
                <a:cubicBezTo>
                  <a:pt x="30" y="99"/>
                  <a:pt x="30" y="99"/>
                  <a:pt x="30" y="99"/>
                </a:cubicBezTo>
                <a:cubicBezTo>
                  <a:pt x="20" y="114"/>
                  <a:pt x="20" y="114"/>
                  <a:pt x="20" y="114"/>
                </a:cubicBezTo>
                <a:cubicBezTo>
                  <a:pt x="23" y="116"/>
                  <a:pt x="23" y="116"/>
                  <a:pt x="23" y="116"/>
                </a:cubicBezTo>
                <a:cubicBezTo>
                  <a:pt x="38" y="107"/>
                  <a:pt x="38" y="107"/>
                  <a:pt x="38" y="107"/>
                </a:cubicBezTo>
                <a:cubicBezTo>
                  <a:pt x="43" y="101"/>
                  <a:pt x="43" y="101"/>
                  <a:pt x="43" y="101"/>
                </a:cubicBezTo>
                <a:cubicBezTo>
                  <a:pt x="42" y="100"/>
                  <a:pt x="42" y="100"/>
                  <a:pt x="42" y="100"/>
                </a:cubicBezTo>
                <a:cubicBezTo>
                  <a:pt x="62" y="79"/>
                  <a:pt x="62" y="79"/>
                  <a:pt x="62" y="79"/>
                </a:cubicBezTo>
                <a:cubicBezTo>
                  <a:pt x="98" y="114"/>
                  <a:pt x="98" y="114"/>
                  <a:pt x="98" y="114"/>
                </a:cubicBezTo>
                <a:cubicBezTo>
                  <a:pt x="100" y="117"/>
                  <a:pt x="103" y="118"/>
                  <a:pt x="106" y="118"/>
                </a:cubicBezTo>
                <a:cubicBezTo>
                  <a:pt x="110" y="118"/>
                  <a:pt x="113" y="117"/>
                  <a:pt x="115" y="114"/>
                </a:cubicBezTo>
                <a:cubicBezTo>
                  <a:pt x="120" y="110"/>
                  <a:pt x="120" y="102"/>
                  <a:pt x="115" y="97"/>
                </a:cubicBezTo>
                <a:cubicBezTo>
                  <a:pt x="80" y="62"/>
                  <a:pt x="80" y="62"/>
                  <a:pt x="80" y="62"/>
                </a:cubicBezTo>
                <a:cubicBezTo>
                  <a:pt x="87" y="55"/>
                  <a:pt x="87" y="55"/>
                  <a:pt x="87" y="55"/>
                </a:cubicBezTo>
                <a:cubicBezTo>
                  <a:pt x="90" y="58"/>
                  <a:pt x="90" y="58"/>
                  <a:pt x="90" y="58"/>
                </a:cubicBezTo>
                <a:cubicBezTo>
                  <a:pt x="92" y="56"/>
                  <a:pt x="95" y="56"/>
                  <a:pt x="97" y="56"/>
                </a:cubicBezTo>
                <a:cubicBezTo>
                  <a:pt x="127" y="26"/>
                  <a:pt x="127" y="26"/>
                  <a:pt x="127" y="26"/>
                </a:cubicBezTo>
                <a:cubicBezTo>
                  <a:pt x="128" y="25"/>
                  <a:pt x="128" y="25"/>
                  <a:pt x="128" y="25"/>
                </a:cubicBezTo>
                <a:cubicBezTo>
                  <a:pt x="128" y="25"/>
                  <a:pt x="128" y="25"/>
                  <a:pt x="128" y="25"/>
                </a:cubicBezTo>
                <a:cubicBezTo>
                  <a:pt x="128" y="25"/>
                  <a:pt x="129" y="24"/>
                  <a:pt x="129" y="23"/>
                </a:cubicBezTo>
                <a:cubicBezTo>
                  <a:pt x="130" y="23"/>
                  <a:pt x="131" y="23"/>
                  <a:pt x="132" y="22"/>
                </a:cubicBezTo>
                <a:cubicBezTo>
                  <a:pt x="134" y="20"/>
                  <a:pt x="134" y="17"/>
                  <a:pt x="132" y="16"/>
                </a:cubicBezTo>
                <a:close/>
                <a:moveTo>
                  <a:pt x="108" y="103"/>
                </a:moveTo>
                <a:cubicBezTo>
                  <a:pt x="110" y="103"/>
                  <a:pt x="112" y="105"/>
                  <a:pt x="112" y="108"/>
                </a:cubicBezTo>
                <a:cubicBezTo>
                  <a:pt x="112" y="110"/>
                  <a:pt x="110" y="112"/>
                  <a:pt x="108" y="112"/>
                </a:cubicBezTo>
                <a:cubicBezTo>
                  <a:pt x="105" y="112"/>
                  <a:pt x="103" y="110"/>
                  <a:pt x="103" y="108"/>
                </a:cubicBezTo>
                <a:cubicBezTo>
                  <a:pt x="103" y="105"/>
                  <a:pt x="105" y="103"/>
                  <a:pt x="108" y="103"/>
                </a:cubicBezTo>
                <a:close/>
                <a:moveTo>
                  <a:pt x="90" y="41"/>
                </a:moveTo>
                <a:cubicBezTo>
                  <a:pt x="88" y="39"/>
                  <a:pt x="88" y="39"/>
                  <a:pt x="88" y="39"/>
                </a:cubicBezTo>
                <a:cubicBezTo>
                  <a:pt x="111" y="16"/>
                  <a:pt x="111" y="16"/>
                  <a:pt x="111" y="16"/>
                </a:cubicBezTo>
                <a:cubicBezTo>
                  <a:pt x="113" y="18"/>
                  <a:pt x="113" y="18"/>
                  <a:pt x="113" y="18"/>
                </a:cubicBezTo>
                <a:lnTo>
                  <a:pt x="90" y="41"/>
                </a:lnTo>
                <a:close/>
                <a:moveTo>
                  <a:pt x="98" y="48"/>
                </a:moveTo>
                <a:cubicBezTo>
                  <a:pt x="96" y="46"/>
                  <a:pt x="96" y="46"/>
                  <a:pt x="96" y="46"/>
                </a:cubicBezTo>
                <a:cubicBezTo>
                  <a:pt x="118" y="23"/>
                  <a:pt x="118" y="23"/>
                  <a:pt x="118" y="23"/>
                </a:cubicBezTo>
                <a:cubicBezTo>
                  <a:pt x="120" y="25"/>
                  <a:pt x="120" y="25"/>
                  <a:pt x="120" y="25"/>
                </a:cubicBezTo>
                <a:lnTo>
                  <a:pt x="98" y="48"/>
                </a:lnTo>
                <a:close/>
              </a:path>
            </a:pathLst>
          </a:custGeom>
          <a:gradFill rotWithShape="1">
            <a:gsLst>
              <a:gs pos="0">
                <a:srgbClr val="0095AE"/>
              </a:gs>
              <a:gs pos="100000">
                <a:srgbClr val="00505D"/>
              </a:gs>
            </a:gsLst>
            <a:lin ang="9000000" scaled="1"/>
          </a:gradFill>
          <a:ln>
            <a:noFill/>
          </a:ln>
          <a:extLst>
            <a:ext uri="{91240B29-F687-4F45-9708-019B960494DF}">
              <a14:hiddenLine xmlns:a14="http://schemas.microsoft.com/office/drawing/2010/main" w="12700" cap="flat" cmpd="sng">
                <a:solidFill>
                  <a:srgbClr val="000000"/>
                </a:solidFill>
                <a:bevel/>
                <a:headEnd/>
                <a:tailEnd/>
              </a14:hiddenLine>
            </a:ext>
          </a:extLst>
        </p:spPr>
        <p:txBody>
          <a:bodyPr anchor="ctr"/>
          <a:lstStyle/>
          <a:p>
            <a:endParaRPr lang="zh-CN" altLang="en-US"/>
          </a:p>
        </p:txBody>
      </p:sp>
      <p:grpSp>
        <p:nvGrpSpPr>
          <p:cNvPr id="25615" name="Group 62"/>
          <p:cNvGrpSpPr>
            <a:grpSpLocks/>
          </p:cNvGrpSpPr>
          <p:nvPr/>
        </p:nvGrpSpPr>
        <p:grpSpPr bwMode="auto">
          <a:xfrm>
            <a:off x="4337050" y="4933950"/>
            <a:ext cx="344488" cy="246063"/>
            <a:chOff x="0" y="0"/>
            <a:chExt cx="461963" cy="330201"/>
          </a:xfrm>
        </p:grpSpPr>
        <p:sp>
          <p:nvSpPr>
            <p:cNvPr id="25625" name="Freeform 13"/>
            <p:cNvSpPr>
              <a:spLocks noChangeArrowheads="1"/>
            </p:cNvSpPr>
            <p:nvPr/>
          </p:nvSpPr>
          <p:spPr bwMode="auto">
            <a:xfrm>
              <a:off x="0" y="61913"/>
              <a:ext cx="461963" cy="268288"/>
            </a:xfrm>
            <a:custGeom>
              <a:avLst/>
              <a:gdLst>
                <a:gd name="T0" fmla="*/ 0 w 291"/>
                <a:gd name="T1" fmla="*/ 0 h 169"/>
                <a:gd name="T2" fmla="*/ 0 w 291"/>
                <a:gd name="T3" fmla="*/ 2147483646 h 169"/>
                <a:gd name="T4" fmla="*/ 2147483646 w 291"/>
                <a:gd name="T5" fmla="*/ 2147483646 h 169"/>
                <a:gd name="T6" fmla="*/ 2147483646 w 291"/>
                <a:gd name="T7" fmla="*/ 0 h 169"/>
                <a:gd name="T8" fmla="*/ 2147483646 w 291"/>
                <a:gd name="T9" fmla="*/ 2147483646 h 169"/>
                <a:gd name="T10" fmla="*/ 0 w 291"/>
                <a:gd name="T11" fmla="*/ 0 h 169"/>
                <a:gd name="T12" fmla="*/ 0 60000 65536"/>
                <a:gd name="T13" fmla="*/ 0 60000 65536"/>
                <a:gd name="T14" fmla="*/ 0 60000 65536"/>
                <a:gd name="T15" fmla="*/ 0 60000 65536"/>
                <a:gd name="T16" fmla="*/ 0 60000 65536"/>
                <a:gd name="T17" fmla="*/ 0 60000 65536"/>
                <a:gd name="T18" fmla="*/ 0 w 291"/>
                <a:gd name="T19" fmla="*/ 0 h 169"/>
                <a:gd name="T20" fmla="*/ 291 w 291"/>
                <a:gd name="T21" fmla="*/ 169 h 169"/>
              </a:gdLst>
              <a:ahLst/>
              <a:cxnLst>
                <a:cxn ang="T12">
                  <a:pos x="T0" y="T1"/>
                </a:cxn>
                <a:cxn ang="T13">
                  <a:pos x="T2" y="T3"/>
                </a:cxn>
                <a:cxn ang="T14">
                  <a:pos x="T4" y="T5"/>
                </a:cxn>
                <a:cxn ang="T15">
                  <a:pos x="T6" y="T7"/>
                </a:cxn>
                <a:cxn ang="T16">
                  <a:pos x="T8" y="T9"/>
                </a:cxn>
                <a:cxn ang="T17">
                  <a:pos x="T10" y="T11"/>
                </a:cxn>
              </a:cxnLst>
              <a:rect l="T18" t="T19" r="T20" b="T21"/>
              <a:pathLst>
                <a:path w="291" h="169">
                  <a:moveTo>
                    <a:pt x="0" y="0"/>
                  </a:moveTo>
                  <a:lnTo>
                    <a:pt x="0" y="169"/>
                  </a:lnTo>
                  <a:lnTo>
                    <a:pt x="291" y="169"/>
                  </a:lnTo>
                  <a:lnTo>
                    <a:pt x="291" y="0"/>
                  </a:lnTo>
                  <a:lnTo>
                    <a:pt x="146" y="105"/>
                  </a:lnTo>
                  <a:lnTo>
                    <a:pt x="0" y="0"/>
                  </a:lnTo>
                  <a:close/>
                </a:path>
              </a:pathLst>
            </a:custGeom>
            <a:gradFill rotWithShape="1">
              <a:gsLst>
                <a:gs pos="0">
                  <a:srgbClr val="0095AE"/>
                </a:gs>
                <a:gs pos="100000">
                  <a:srgbClr val="00505D"/>
                </a:gs>
              </a:gsLst>
              <a:lin ang="9000000" scaled="1"/>
            </a:gradFill>
            <a:ln>
              <a:noFill/>
            </a:ln>
            <a:extLst>
              <a:ext uri="{91240B29-F687-4F45-9708-019B960494DF}">
                <a14:hiddenLine xmlns:a14="http://schemas.microsoft.com/office/drawing/2010/main" w="12700" cap="flat" cmpd="sng">
                  <a:solidFill>
                    <a:srgbClr val="000000"/>
                  </a:solidFill>
                  <a:bevel/>
                  <a:headEnd/>
                  <a:tailEnd/>
                </a14:hiddenLine>
              </a:ext>
            </a:extLst>
          </p:spPr>
          <p:txBody>
            <a:bodyPr anchor="ctr"/>
            <a:lstStyle/>
            <a:p>
              <a:endParaRPr lang="zh-CN" altLang="en-US"/>
            </a:p>
          </p:txBody>
        </p:sp>
        <p:sp>
          <p:nvSpPr>
            <p:cNvPr id="25626" name="Freeform 14"/>
            <p:cNvSpPr>
              <a:spLocks noChangeArrowheads="1"/>
            </p:cNvSpPr>
            <p:nvPr/>
          </p:nvSpPr>
          <p:spPr bwMode="auto">
            <a:xfrm>
              <a:off x="0" y="0"/>
              <a:ext cx="461963" cy="192088"/>
            </a:xfrm>
            <a:custGeom>
              <a:avLst/>
              <a:gdLst>
                <a:gd name="T0" fmla="*/ 2147483646 w 291"/>
                <a:gd name="T1" fmla="*/ 2147483646 h 121"/>
                <a:gd name="T2" fmla="*/ 2147483646 w 291"/>
                <a:gd name="T3" fmla="*/ 0 h 121"/>
                <a:gd name="T4" fmla="*/ 0 w 291"/>
                <a:gd name="T5" fmla="*/ 0 h 121"/>
                <a:gd name="T6" fmla="*/ 0 w 291"/>
                <a:gd name="T7" fmla="*/ 2147483646 h 121"/>
                <a:gd name="T8" fmla="*/ 2147483646 w 291"/>
                <a:gd name="T9" fmla="*/ 2147483646 h 121"/>
                <a:gd name="T10" fmla="*/ 2147483646 w 291"/>
                <a:gd name="T11" fmla="*/ 2147483646 h 121"/>
                <a:gd name="T12" fmla="*/ 0 60000 65536"/>
                <a:gd name="T13" fmla="*/ 0 60000 65536"/>
                <a:gd name="T14" fmla="*/ 0 60000 65536"/>
                <a:gd name="T15" fmla="*/ 0 60000 65536"/>
                <a:gd name="T16" fmla="*/ 0 60000 65536"/>
                <a:gd name="T17" fmla="*/ 0 60000 65536"/>
                <a:gd name="T18" fmla="*/ 0 w 291"/>
                <a:gd name="T19" fmla="*/ 0 h 121"/>
                <a:gd name="T20" fmla="*/ 291 w 291"/>
                <a:gd name="T21" fmla="*/ 121 h 121"/>
              </a:gdLst>
              <a:ahLst/>
              <a:cxnLst>
                <a:cxn ang="T12">
                  <a:pos x="T0" y="T1"/>
                </a:cxn>
                <a:cxn ang="T13">
                  <a:pos x="T2" y="T3"/>
                </a:cxn>
                <a:cxn ang="T14">
                  <a:pos x="T4" y="T5"/>
                </a:cxn>
                <a:cxn ang="T15">
                  <a:pos x="T6" y="T7"/>
                </a:cxn>
                <a:cxn ang="T16">
                  <a:pos x="T8" y="T9"/>
                </a:cxn>
                <a:cxn ang="T17">
                  <a:pos x="T10" y="T11"/>
                </a:cxn>
              </a:cxnLst>
              <a:rect l="T18" t="T19" r="T20" b="T21"/>
              <a:pathLst>
                <a:path w="291" h="121">
                  <a:moveTo>
                    <a:pt x="291" y="17"/>
                  </a:moveTo>
                  <a:lnTo>
                    <a:pt x="291" y="0"/>
                  </a:lnTo>
                  <a:lnTo>
                    <a:pt x="0" y="0"/>
                  </a:lnTo>
                  <a:lnTo>
                    <a:pt x="0" y="17"/>
                  </a:lnTo>
                  <a:lnTo>
                    <a:pt x="146" y="121"/>
                  </a:lnTo>
                  <a:lnTo>
                    <a:pt x="291" y="17"/>
                  </a:lnTo>
                  <a:close/>
                </a:path>
              </a:pathLst>
            </a:custGeom>
            <a:gradFill rotWithShape="1">
              <a:gsLst>
                <a:gs pos="0">
                  <a:srgbClr val="0095AE"/>
                </a:gs>
                <a:gs pos="100000">
                  <a:srgbClr val="00505D"/>
                </a:gs>
              </a:gsLst>
              <a:lin ang="9000000" scaled="1"/>
            </a:gradFill>
            <a:ln>
              <a:noFill/>
            </a:ln>
            <a:extLst>
              <a:ext uri="{91240B29-F687-4F45-9708-019B960494DF}">
                <a14:hiddenLine xmlns:a14="http://schemas.microsoft.com/office/drawing/2010/main" w="12700" cap="flat" cmpd="sng">
                  <a:solidFill>
                    <a:srgbClr val="000000"/>
                  </a:solidFill>
                  <a:bevel/>
                  <a:headEnd/>
                  <a:tailEnd/>
                </a14:hiddenLine>
              </a:ext>
            </a:extLst>
          </p:spPr>
          <p:txBody>
            <a:bodyPr anchor="ctr"/>
            <a:lstStyle/>
            <a:p>
              <a:endParaRPr lang="zh-CN" altLang="en-US"/>
            </a:p>
          </p:txBody>
        </p:sp>
      </p:grpSp>
      <p:sp>
        <p:nvSpPr>
          <p:cNvPr id="25616" name="Freeform 23"/>
          <p:cNvSpPr>
            <a:spLocks noChangeArrowheads="1"/>
          </p:cNvSpPr>
          <p:nvPr/>
        </p:nvSpPr>
        <p:spPr bwMode="auto">
          <a:xfrm>
            <a:off x="2230438" y="3635375"/>
            <a:ext cx="319087" cy="330200"/>
          </a:xfrm>
          <a:custGeom>
            <a:avLst/>
            <a:gdLst>
              <a:gd name="T0" fmla="*/ 2147483646 w 137"/>
              <a:gd name="T1" fmla="*/ 2147483646 h 142"/>
              <a:gd name="T2" fmla="*/ 2147483646 w 137"/>
              <a:gd name="T3" fmla="*/ 2147483646 h 142"/>
              <a:gd name="T4" fmla="*/ 2147483646 w 137"/>
              <a:gd name="T5" fmla="*/ 2147483646 h 142"/>
              <a:gd name="T6" fmla="*/ 2147483646 w 137"/>
              <a:gd name="T7" fmla="*/ 0 h 142"/>
              <a:gd name="T8" fmla="*/ 2147483646 w 137"/>
              <a:gd name="T9" fmla="*/ 2147483646 h 142"/>
              <a:gd name="T10" fmla="*/ 0 w 137"/>
              <a:gd name="T11" fmla="*/ 2147483646 h 142"/>
              <a:gd name="T12" fmla="*/ 2147483646 w 137"/>
              <a:gd name="T13" fmla="*/ 2147483646 h 142"/>
              <a:gd name="T14" fmla="*/ 2147483646 w 137"/>
              <a:gd name="T15" fmla="*/ 2147483646 h 142"/>
              <a:gd name="T16" fmla="*/ 2147483646 w 137"/>
              <a:gd name="T17" fmla="*/ 2147483646 h 142"/>
              <a:gd name="T18" fmla="*/ 2147483646 w 137"/>
              <a:gd name="T19" fmla="*/ 2147483646 h 142"/>
              <a:gd name="T20" fmla="*/ 2147483646 w 137"/>
              <a:gd name="T21" fmla="*/ 2147483646 h 142"/>
              <a:gd name="T22" fmla="*/ 2147483646 w 137"/>
              <a:gd name="T23" fmla="*/ 2147483646 h 142"/>
              <a:gd name="T24" fmla="*/ 2147483646 w 137"/>
              <a:gd name="T25" fmla="*/ 2147483646 h 142"/>
              <a:gd name="T26" fmla="*/ 2147483646 w 137"/>
              <a:gd name="T27" fmla="*/ 2147483646 h 142"/>
              <a:gd name="T28" fmla="*/ 2147483646 w 137"/>
              <a:gd name="T29" fmla="*/ 2147483646 h 142"/>
              <a:gd name="T30" fmla="*/ 2147483646 w 137"/>
              <a:gd name="T31" fmla="*/ 2147483646 h 142"/>
              <a:gd name="T32" fmla="*/ 2147483646 w 137"/>
              <a:gd name="T33" fmla="*/ 2147483646 h 142"/>
              <a:gd name="T34" fmla="*/ 2147483646 w 137"/>
              <a:gd name="T35" fmla="*/ 2147483646 h 142"/>
              <a:gd name="T36" fmla="*/ 2147483646 w 137"/>
              <a:gd name="T37" fmla="*/ 2147483646 h 142"/>
              <a:gd name="T38" fmla="*/ 2147483646 w 137"/>
              <a:gd name="T39" fmla="*/ 2147483646 h 142"/>
              <a:gd name="T40" fmla="*/ 2147483646 w 137"/>
              <a:gd name="T41" fmla="*/ 2147483646 h 142"/>
              <a:gd name="T42" fmla="*/ 2147483646 w 137"/>
              <a:gd name="T43" fmla="*/ 2147483646 h 142"/>
              <a:gd name="T44" fmla="*/ 2147483646 w 137"/>
              <a:gd name="T45" fmla="*/ 2147483646 h 142"/>
              <a:gd name="T46" fmla="*/ 2147483646 w 137"/>
              <a:gd name="T47" fmla="*/ 2147483646 h 142"/>
              <a:gd name="T48" fmla="*/ 2147483646 w 137"/>
              <a:gd name="T49" fmla="*/ 2147483646 h 142"/>
              <a:gd name="T50" fmla="*/ 2147483646 w 137"/>
              <a:gd name="T51" fmla="*/ 2147483646 h 142"/>
              <a:gd name="T52" fmla="*/ 2147483646 w 137"/>
              <a:gd name="T53" fmla="*/ 2147483646 h 142"/>
              <a:gd name="T54" fmla="*/ 2147483646 w 137"/>
              <a:gd name="T55" fmla="*/ 2147483646 h 142"/>
              <a:gd name="T56" fmla="*/ 2147483646 w 137"/>
              <a:gd name="T57" fmla="*/ 2147483646 h 142"/>
              <a:gd name="T58" fmla="*/ 2147483646 w 137"/>
              <a:gd name="T59" fmla="*/ 2147483646 h 142"/>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137"/>
              <a:gd name="T91" fmla="*/ 0 h 142"/>
              <a:gd name="T92" fmla="*/ 137 w 137"/>
              <a:gd name="T93" fmla="*/ 142 h 142"/>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137" h="142">
                <a:moveTo>
                  <a:pt x="100" y="57"/>
                </a:moveTo>
                <a:cubicBezTo>
                  <a:pt x="137" y="57"/>
                  <a:pt x="137" y="57"/>
                  <a:pt x="137" y="57"/>
                </a:cubicBezTo>
                <a:cubicBezTo>
                  <a:pt x="130" y="28"/>
                  <a:pt x="106" y="7"/>
                  <a:pt x="76" y="4"/>
                </a:cubicBezTo>
                <a:cubicBezTo>
                  <a:pt x="75" y="1"/>
                  <a:pt x="73" y="0"/>
                  <a:pt x="70" y="0"/>
                </a:cubicBezTo>
                <a:cubicBezTo>
                  <a:pt x="67" y="0"/>
                  <a:pt x="64" y="1"/>
                  <a:pt x="63" y="4"/>
                </a:cubicBezTo>
                <a:cubicBezTo>
                  <a:pt x="33" y="6"/>
                  <a:pt x="8" y="28"/>
                  <a:pt x="0" y="57"/>
                </a:cubicBezTo>
                <a:cubicBezTo>
                  <a:pt x="40" y="57"/>
                  <a:pt x="40" y="57"/>
                  <a:pt x="40" y="57"/>
                </a:cubicBezTo>
                <a:cubicBezTo>
                  <a:pt x="40" y="24"/>
                  <a:pt x="58" y="7"/>
                  <a:pt x="63" y="4"/>
                </a:cubicBezTo>
                <a:cubicBezTo>
                  <a:pt x="63" y="4"/>
                  <a:pt x="62" y="5"/>
                  <a:pt x="62" y="5"/>
                </a:cubicBezTo>
                <a:cubicBezTo>
                  <a:pt x="41" y="31"/>
                  <a:pt x="44" y="57"/>
                  <a:pt x="44" y="57"/>
                </a:cubicBezTo>
                <a:cubicBezTo>
                  <a:pt x="65" y="57"/>
                  <a:pt x="65" y="57"/>
                  <a:pt x="65" y="57"/>
                </a:cubicBezTo>
                <a:cubicBezTo>
                  <a:pt x="65" y="122"/>
                  <a:pt x="65" y="122"/>
                  <a:pt x="65" y="122"/>
                </a:cubicBezTo>
                <a:cubicBezTo>
                  <a:pt x="65" y="125"/>
                  <a:pt x="65" y="125"/>
                  <a:pt x="65" y="125"/>
                </a:cubicBezTo>
                <a:cubicBezTo>
                  <a:pt x="65" y="130"/>
                  <a:pt x="65" y="130"/>
                  <a:pt x="65" y="130"/>
                </a:cubicBezTo>
                <a:cubicBezTo>
                  <a:pt x="65" y="136"/>
                  <a:pt x="70" y="142"/>
                  <a:pt x="76" y="142"/>
                </a:cubicBezTo>
                <a:cubicBezTo>
                  <a:pt x="83" y="142"/>
                  <a:pt x="88" y="136"/>
                  <a:pt x="88" y="130"/>
                </a:cubicBezTo>
                <a:cubicBezTo>
                  <a:pt x="88" y="125"/>
                  <a:pt x="88" y="125"/>
                  <a:pt x="88" y="125"/>
                </a:cubicBezTo>
                <a:cubicBezTo>
                  <a:pt x="80" y="125"/>
                  <a:pt x="80" y="125"/>
                  <a:pt x="80" y="125"/>
                </a:cubicBezTo>
                <a:cubicBezTo>
                  <a:pt x="80" y="127"/>
                  <a:pt x="80" y="127"/>
                  <a:pt x="80" y="127"/>
                </a:cubicBezTo>
                <a:cubicBezTo>
                  <a:pt x="80" y="129"/>
                  <a:pt x="80" y="129"/>
                  <a:pt x="80" y="129"/>
                </a:cubicBezTo>
                <a:cubicBezTo>
                  <a:pt x="80" y="131"/>
                  <a:pt x="78" y="133"/>
                  <a:pt x="76" y="133"/>
                </a:cubicBezTo>
                <a:cubicBezTo>
                  <a:pt x="74" y="133"/>
                  <a:pt x="73" y="131"/>
                  <a:pt x="73" y="129"/>
                </a:cubicBezTo>
                <a:cubicBezTo>
                  <a:pt x="73" y="127"/>
                  <a:pt x="73" y="127"/>
                  <a:pt x="73" y="127"/>
                </a:cubicBezTo>
                <a:cubicBezTo>
                  <a:pt x="73" y="125"/>
                  <a:pt x="73" y="125"/>
                  <a:pt x="73" y="125"/>
                </a:cubicBezTo>
                <a:cubicBezTo>
                  <a:pt x="73" y="111"/>
                  <a:pt x="73" y="111"/>
                  <a:pt x="73" y="111"/>
                </a:cubicBezTo>
                <a:cubicBezTo>
                  <a:pt x="73" y="57"/>
                  <a:pt x="73" y="57"/>
                  <a:pt x="73" y="57"/>
                </a:cubicBezTo>
                <a:cubicBezTo>
                  <a:pt x="95" y="57"/>
                  <a:pt x="95" y="57"/>
                  <a:pt x="95" y="57"/>
                </a:cubicBezTo>
                <a:cubicBezTo>
                  <a:pt x="95" y="57"/>
                  <a:pt x="98" y="31"/>
                  <a:pt x="77" y="5"/>
                </a:cubicBezTo>
                <a:cubicBezTo>
                  <a:pt x="77" y="5"/>
                  <a:pt x="77" y="4"/>
                  <a:pt x="76" y="4"/>
                </a:cubicBezTo>
                <a:cubicBezTo>
                  <a:pt x="81" y="7"/>
                  <a:pt x="100" y="24"/>
                  <a:pt x="100" y="57"/>
                </a:cubicBezTo>
                <a:close/>
              </a:path>
            </a:pathLst>
          </a:custGeom>
          <a:gradFill rotWithShape="1">
            <a:gsLst>
              <a:gs pos="0">
                <a:srgbClr val="0095AE"/>
              </a:gs>
              <a:gs pos="100000">
                <a:srgbClr val="00505D"/>
              </a:gs>
            </a:gsLst>
            <a:lin ang="9000000" scaled="1"/>
          </a:gradFill>
          <a:ln>
            <a:noFill/>
          </a:ln>
          <a:extLst>
            <a:ext uri="{91240B29-F687-4F45-9708-019B960494DF}">
              <a14:hiddenLine xmlns:a14="http://schemas.microsoft.com/office/drawing/2010/main" w="12700" cap="flat" cmpd="sng">
                <a:solidFill>
                  <a:srgbClr val="000000"/>
                </a:solidFill>
                <a:bevel/>
                <a:headEnd/>
                <a:tailEnd/>
              </a14:hiddenLine>
            </a:ext>
          </a:extLst>
        </p:spPr>
        <p:txBody>
          <a:bodyPr anchor="ctr"/>
          <a:lstStyle/>
          <a:p>
            <a:endParaRPr lang="zh-CN" altLang="en-US"/>
          </a:p>
        </p:txBody>
      </p:sp>
      <p:grpSp>
        <p:nvGrpSpPr>
          <p:cNvPr id="25617" name="Group 66"/>
          <p:cNvGrpSpPr>
            <a:grpSpLocks/>
          </p:cNvGrpSpPr>
          <p:nvPr/>
        </p:nvGrpSpPr>
        <p:grpSpPr bwMode="auto">
          <a:xfrm>
            <a:off x="6783388" y="3130550"/>
            <a:ext cx="393700" cy="246063"/>
            <a:chOff x="0" y="0"/>
            <a:chExt cx="471488" cy="293688"/>
          </a:xfrm>
        </p:grpSpPr>
        <p:sp>
          <p:nvSpPr>
            <p:cNvPr id="25622" name="Freeform 8"/>
            <p:cNvSpPr>
              <a:spLocks noEditPoints="1" noChangeArrowheads="1"/>
            </p:cNvSpPr>
            <p:nvPr/>
          </p:nvSpPr>
          <p:spPr bwMode="auto">
            <a:xfrm>
              <a:off x="0" y="0"/>
              <a:ext cx="471488" cy="293688"/>
            </a:xfrm>
            <a:custGeom>
              <a:avLst/>
              <a:gdLst>
                <a:gd name="T0" fmla="*/ 2147483646 w 125"/>
                <a:gd name="T1" fmla="*/ 2147483646 h 78"/>
                <a:gd name="T2" fmla="*/ 2147483646 w 125"/>
                <a:gd name="T3" fmla="*/ 0 h 78"/>
                <a:gd name="T4" fmla="*/ 0 w 125"/>
                <a:gd name="T5" fmla="*/ 0 h 78"/>
                <a:gd name="T6" fmla="*/ 0 w 125"/>
                <a:gd name="T7" fmla="*/ 2147483646 h 78"/>
                <a:gd name="T8" fmla="*/ 2147483646 w 125"/>
                <a:gd name="T9" fmla="*/ 2147483646 h 78"/>
                <a:gd name="T10" fmla="*/ 2147483646 w 125"/>
                <a:gd name="T11" fmla="*/ 2147483646 h 78"/>
                <a:gd name="T12" fmla="*/ 2147483646 w 125"/>
                <a:gd name="T13" fmla="*/ 2147483646 h 78"/>
                <a:gd name="T14" fmla="*/ 2147483646 w 125"/>
                <a:gd name="T15" fmla="*/ 2147483646 h 78"/>
                <a:gd name="T16" fmla="*/ 2147483646 w 125"/>
                <a:gd name="T17" fmla="*/ 2147483646 h 78"/>
                <a:gd name="T18" fmla="*/ 2147483646 w 125"/>
                <a:gd name="T19" fmla="*/ 2147483646 h 78"/>
                <a:gd name="T20" fmla="*/ 2147483646 w 125"/>
                <a:gd name="T21" fmla="*/ 2147483646 h 78"/>
                <a:gd name="T22" fmla="*/ 2147483646 w 125"/>
                <a:gd name="T23" fmla="*/ 2147483646 h 78"/>
                <a:gd name="T24" fmla="*/ 2147483646 w 125"/>
                <a:gd name="T25" fmla="*/ 2147483646 h 78"/>
                <a:gd name="T26" fmla="*/ 2147483646 w 125"/>
                <a:gd name="T27" fmla="*/ 2147483646 h 7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25"/>
                <a:gd name="T43" fmla="*/ 0 h 78"/>
                <a:gd name="T44" fmla="*/ 125 w 125"/>
                <a:gd name="T45" fmla="*/ 78 h 78"/>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25" h="78">
                  <a:moveTo>
                    <a:pt x="113" y="18"/>
                  </a:moveTo>
                  <a:cubicBezTo>
                    <a:pt x="113" y="0"/>
                    <a:pt x="113" y="0"/>
                    <a:pt x="113" y="0"/>
                  </a:cubicBezTo>
                  <a:cubicBezTo>
                    <a:pt x="0" y="0"/>
                    <a:pt x="0" y="0"/>
                    <a:pt x="0" y="0"/>
                  </a:cubicBezTo>
                  <a:cubicBezTo>
                    <a:pt x="0" y="78"/>
                    <a:pt x="0" y="78"/>
                    <a:pt x="0" y="78"/>
                  </a:cubicBezTo>
                  <a:cubicBezTo>
                    <a:pt x="113" y="78"/>
                    <a:pt x="113" y="78"/>
                    <a:pt x="113" y="78"/>
                  </a:cubicBezTo>
                  <a:cubicBezTo>
                    <a:pt x="113" y="60"/>
                    <a:pt x="113" y="60"/>
                    <a:pt x="113" y="60"/>
                  </a:cubicBezTo>
                  <a:cubicBezTo>
                    <a:pt x="117" y="60"/>
                    <a:pt x="125" y="61"/>
                    <a:pt x="125" y="54"/>
                  </a:cubicBezTo>
                  <a:cubicBezTo>
                    <a:pt x="125" y="26"/>
                    <a:pt x="125" y="26"/>
                    <a:pt x="125" y="26"/>
                  </a:cubicBezTo>
                  <a:cubicBezTo>
                    <a:pt x="125" y="17"/>
                    <a:pt x="116" y="18"/>
                    <a:pt x="113" y="18"/>
                  </a:cubicBezTo>
                  <a:close/>
                  <a:moveTo>
                    <a:pt x="104" y="69"/>
                  </a:moveTo>
                  <a:cubicBezTo>
                    <a:pt x="10" y="69"/>
                    <a:pt x="10" y="69"/>
                    <a:pt x="10" y="69"/>
                  </a:cubicBezTo>
                  <a:cubicBezTo>
                    <a:pt x="10" y="10"/>
                    <a:pt x="10" y="10"/>
                    <a:pt x="10" y="10"/>
                  </a:cubicBezTo>
                  <a:cubicBezTo>
                    <a:pt x="104" y="10"/>
                    <a:pt x="104" y="10"/>
                    <a:pt x="104" y="10"/>
                  </a:cubicBezTo>
                  <a:lnTo>
                    <a:pt x="104" y="69"/>
                  </a:lnTo>
                  <a:close/>
                </a:path>
              </a:pathLst>
            </a:custGeom>
            <a:gradFill rotWithShape="1">
              <a:gsLst>
                <a:gs pos="0">
                  <a:srgbClr val="0095AE"/>
                </a:gs>
                <a:gs pos="100000">
                  <a:srgbClr val="00505D"/>
                </a:gs>
              </a:gsLst>
              <a:lin ang="9000000" scaled="1"/>
            </a:gradFill>
            <a:ln>
              <a:noFill/>
            </a:ln>
            <a:extLst>
              <a:ext uri="{91240B29-F687-4F45-9708-019B960494DF}">
                <a14:hiddenLine xmlns:a14="http://schemas.microsoft.com/office/drawing/2010/main" w="12700" cap="flat" cmpd="sng">
                  <a:solidFill>
                    <a:srgbClr val="000000"/>
                  </a:solidFill>
                  <a:bevel/>
                  <a:headEnd/>
                  <a:tailEnd/>
                </a14:hiddenLine>
              </a:ext>
            </a:extLst>
          </p:spPr>
          <p:txBody>
            <a:bodyPr anchor="ctr"/>
            <a:lstStyle/>
            <a:p>
              <a:endParaRPr lang="zh-CN" altLang="en-US"/>
            </a:p>
          </p:txBody>
        </p:sp>
        <p:sp>
          <p:nvSpPr>
            <p:cNvPr id="25623" name="Rectangle 9"/>
            <p:cNvSpPr>
              <a:spLocks noChangeArrowheads="1"/>
            </p:cNvSpPr>
            <p:nvPr/>
          </p:nvSpPr>
          <p:spPr bwMode="auto">
            <a:xfrm>
              <a:off x="63500" y="63500"/>
              <a:ext cx="90488" cy="166688"/>
            </a:xfrm>
            <a:prstGeom prst="rect">
              <a:avLst/>
            </a:prstGeom>
            <a:gradFill rotWithShape="1">
              <a:gsLst>
                <a:gs pos="0">
                  <a:srgbClr val="0095AE"/>
                </a:gs>
                <a:gs pos="100000">
                  <a:srgbClr val="00505D"/>
                </a:gs>
              </a:gsLst>
              <a:lin ang="9000000" scaled="1"/>
            </a:gra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1800">
                <a:solidFill>
                  <a:srgbClr val="FFFFFF"/>
                </a:solidFill>
                <a:cs typeface="Calibri" panose="020F0502020204030204" pitchFamily="34" charset="0"/>
              </a:endParaRPr>
            </a:p>
          </p:txBody>
        </p:sp>
        <p:sp>
          <p:nvSpPr>
            <p:cNvPr id="25624" name="Rectangle 10"/>
            <p:cNvSpPr>
              <a:spLocks noChangeArrowheads="1"/>
            </p:cNvSpPr>
            <p:nvPr/>
          </p:nvSpPr>
          <p:spPr bwMode="auto">
            <a:xfrm>
              <a:off x="169862" y="63500"/>
              <a:ext cx="85725" cy="166688"/>
            </a:xfrm>
            <a:prstGeom prst="rect">
              <a:avLst/>
            </a:prstGeom>
            <a:gradFill rotWithShape="1">
              <a:gsLst>
                <a:gs pos="0">
                  <a:srgbClr val="0095AE"/>
                </a:gs>
                <a:gs pos="100000">
                  <a:srgbClr val="00505D"/>
                </a:gs>
              </a:gsLst>
              <a:lin ang="9000000" scaled="1"/>
            </a:gra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1800">
                <a:solidFill>
                  <a:srgbClr val="FFFFFF"/>
                </a:solidFill>
                <a:cs typeface="Calibri" panose="020F0502020204030204" pitchFamily="34" charset="0"/>
              </a:endParaRPr>
            </a:p>
          </p:txBody>
        </p:sp>
      </p:grpSp>
      <p:sp>
        <p:nvSpPr>
          <p:cNvPr id="25618" name="Oval 3"/>
          <p:cNvSpPr>
            <a:spLocks noChangeArrowheads="1"/>
          </p:cNvSpPr>
          <p:nvPr/>
        </p:nvSpPr>
        <p:spPr bwMode="auto">
          <a:xfrm>
            <a:off x="2030413" y="3440113"/>
            <a:ext cx="719137" cy="720725"/>
          </a:xfrm>
          <a:prstGeom prst="ellipse">
            <a:avLst/>
          </a:prstGeom>
          <a:noFill/>
          <a:ln w="76200">
            <a:solidFill>
              <a:srgbClr val="00505D"/>
            </a:solidFill>
            <a:bevel/>
            <a:headEnd/>
            <a:tailEnd/>
          </a:ln>
          <a:extLst>
            <a:ext uri="{909E8E84-426E-40DD-AFC4-6F175D3DCCD1}">
              <a14:hiddenFill xmlns:a14="http://schemas.microsoft.com/office/drawing/2010/main">
                <a:solidFill>
                  <a:srgbClr val="FFFFFF"/>
                </a:solidFill>
              </a14:hiddenFill>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a:solidFill>
                <a:schemeClr val="bg1"/>
              </a:solidFill>
              <a:cs typeface="Calibri" panose="020F0502020204030204" pitchFamily="34" charset="0"/>
            </a:endParaRPr>
          </a:p>
        </p:txBody>
      </p:sp>
      <p:sp>
        <p:nvSpPr>
          <p:cNvPr id="25619" name="Oval 4"/>
          <p:cNvSpPr>
            <a:spLocks noChangeArrowheads="1"/>
          </p:cNvSpPr>
          <p:nvPr/>
        </p:nvSpPr>
        <p:spPr bwMode="auto">
          <a:xfrm>
            <a:off x="4148138" y="4695825"/>
            <a:ext cx="720725" cy="720725"/>
          </a:xfrm>
          <a:prstGeom prst="ellipse">
            <a:avLst/>
          </a:prstGeom>
          <a:noFill/>
          <a:ln w="76200">
            <a:solidFill>
              <a:srgbClr val="00505D"/>
            </a:solidFill>
            <a:bevel/>
            <a:headEnd/>
            <a:tailEnd/>
          </a:ln>
          <a:extLst>
            <a:ext uri="{909E8E84-426E-40DD-AFC4-6F175D3DCCD1}">
              <a14:hiddenFill xmlns:a14="http://schemas.microsoft.com/office/drawing/2010/main">
                <a:solidFill>
                  <a:srgbClr val="FFFFFF"/>
                </a:solidFill>
              </a14:hiddenFill>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a:solidFill>
                <a:schemeClr val="bg1"/>
              </a:solidFill>
              <a:cs typeface="Calibri" panose="020F0502020204030204" pitchFamily="34" charset="0"/>
            </a:endParaRPr>
          </a:p>
        </p:txBody>
      </p:sp>
      <p:sp>
        <p:nvSpPr>
          <p:cNvPr id="25620" name="Oval 5"/>
          <p:cNvSpPr>
            <a:spLocks noChangeArrowheads="1"/>
          </p:cNvSpPr>
          <p:nvPr/>
        </p:nvSpPr>
        <p:spPr bwMode="auto">
          <a:xfrm>
            <a:off x="6621463" y="2906713"/>
            <a:ext cx="719137" cy="720725"/>
          </a:xfrm>
          <a:prstGeom prst="ellipse">
            <a:avLst/>
          </a:prstGeom>
          <a:noFill/>
          <a:ln w="76200">
            <a:solidFill>
              <a:srgbClr val="00505D"/>
            </a:solidFill>
            <a:bevel/>
            <a:headEnd/>
            <a:tailEnd/>
          </a:ln>
          <a:extLst>
            <a:ext uri="{909E8E84-426E-40DD-AFC4-6F175D3DCCD1}">
              <a14:hiddenFill xmlns:a14="http://schemas.microsoft.com/office/drawing/2010/main">
                <a:solidFill>
                  <a:srgbClr val="FFFFFF"/>
                </a:solidFill>
              </a14:hiddenFill>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a:solidFill>
                <a:schemeClr val="bg1"/>
              </a:solidFill>
              <a:cs typeface="Calibri" panose="020F0502020204030204" pitchFamily="34" charset="0"/>
            </a:endParaRPr>
          </a:p>
        </p:txBody>
      </p:sp>
      <p:sp>
        <p:nvSpPr>
          <p:cNvPr id="25621" name="Oval 6"/>
          <p:cNvSpPr>
            <a:spLocks noChangeArrowheads="1"/>
          </p:cNvSpPr>
          <p:nvPr/>
        </p:nvSpPr>
        <p:spPr bwMode="auto">
          <a:xfrm>
            <a:off x="8097838" y="4198938"/>
            <a:ext cx="719137" cy="719137"/>
          </a:xfrm>
          <a:prstGeom prst="ellipse">
            <a:avLst/>
          </a:prstGeom>
          <a:noFill/>
          <a:ln w="76200">
            <a:solidFill>
              <a:srgbClr val="00505D"/>
            </a:solidFill>
            <a:bevel/>
            <a:headEnd/>
            <a:tailEnd/>
          </a:ln>
          <a:extLst>
            <a:ext uri="{909E8E84-426E-40DD-AFC4-6F175D3DCCD1}">
              <a14:hiddenFill xmlns:a14="http://schemas.microsoft.com/office/drawing/2010/main">
                <a:solidFill>
                  <a:srgbClr val="FFFFFF"/>
                </a:solidFill>
              </a14:hiddenFill>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a:solidFill>
                <a:schemeClr val="bg1"/>
              </a:solidFill>
              <a:cs typeface="Calibri" panose="020F0502020204030204" pitchFamily="34" charset="0"/>
            </a:endParaRPr>
          </a:p>
        </p:txBody>
      </p:sp>
    </p:spTree>
  </p:cSld>
  <p:clrMapOvr>
    <a:masterClrMapping/>
  </p:clrMapOvr>
  <p:transition spd="med">
    <p:pull/>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任意多边形 10"/>
          <p:cNvSpPr>
            <a:spLocks noChangeArrowheads="1"/>
          </p:cNvSpPr>
          <p:nvPr/>
        </p:nvSpPr>
        <p:spPr bwMode="auto">
          <a:xfrm>
            <a:off x="0" y="0"/>
            <a:ext cx="6813550" cy="1355725"/>
          </a:xfrm>
          <a:custGeom>
            <a:avLst/>
            <a:gdLst>
              <a:gd name="T0" fmla="*/ 0 w 6813309"/>
              <a:gd name="T1" fmla="*/ 0 h 1356360"/>
              <a:gd name="T2" fmla="*/ 5458685 w 6813309"/>
              <a:gd name="T3" fmla="*/ 0 h 1356360"/>
              <a:gd name="T4" fmla="*/ 6815477 w 6813309"/>
              <a:gd name="T5" fmla="*/ 1350655 h 1356360"/>
              <a:gd name="T6" fmla="*/ 0 w 6813309"/>
              <a:gd name="T7" fmla="*/ 1350655 h 1356360"/>
              <a:gd name="T8" fmla="*/ 0 w 6813309"/>
              <a:gd name="T9" fmla="*/ 0 h 1356360"/>
              <a:gd name="T10" fmla="*/ 0 60000 65536"/>
              <a:gd name="T11" fmla="*/ 0 60000 65536"/>
              <a:gd name="T12" fmla="*/ 0 60000 65536"/>
              <a:gd name="T13" fmla="*/ 0 60000 65536"/>
              <a:gd name="T14" fmla="*/ 0 60000 65536"/>
              <a:gd name="T15" fmla="*/ 0 w 6813309"/>
              <a:gd name="T16" fmla="*/ 0 h 1356360"/>
              <a:gd name="T17" fmla="*/ 6813309 w 6813309"/>
              <a:gd name="T18" fmla="*/ 1356360 h 1356360"/>
            </a:gdLst>
            <a:ahLst/>
            <a:cxnLst>
              <a:cxn ang="T10">
                <a:pos x="T0" y="T1"/>
              </a:cxn>
              <a:cxn ang="T11">
                <a:pos x="T2" y="T3"/>
              </a:cxn>
              <a:cxn ang="T12">
                <a:pos x="T4" y="T5"/>
              </a:cxn>
              <a:cxn ang="T13">
                <a:pos x="T6" y="T7"/>
              </a:cxn>
              <a:cxn ang="T14">
                <a:pos x="T8" y="T9"/>
              </a:cxn>
            </a:cxnLst>
            <a:rect l="T15" t="T16" r="T17" b="T18"/>
            <a:pathLst>
              <a:path w="6813309" h="1356360">
                <a:moveTo>
                  <a:pt x="0" y="0"/>
                </a:moveTo>
                <a:lnTo>
                  <a:pt x="5456949" y="0"/>
                </a:lnTo>
                <a:lnTo>
                  <a:pt x="6813309" y="1356360"/>
                </a:lnTo>
                <a:lnTo>
                  <a:pt x="0" y="1356360"/>
                </a:lnTo>
                <a:lnTo>
                  <a:pt x="0" y="0"/>
                </a:lnTo>
                <a:close/>
              </a:path>
            </a:pathLst>
          </a:custGeom>
          <a:solidFill>
            <a:srgbClr val="00505D"/>
          </a:solidFill>
          <a:ln>
            <a:noFill/>
          </a:ln>
          <a:extLst>
            <a:ext uri="{91240B29-F687-4F45-9708-019B960494DF}">
              <a14:hiddenLine xmlns:a14="http://schemas.microsoft.com/office/drawing/2010/main" w="12700" cap="flat" cmpd="sng">
                <a:solidFill>
                  <a:srgbClr val="000000"/>
                </a:solidFill>
                <a:bevel/>
                <a:headEnd/>
                <a:tailEnd/>
              </a14:hiddenLine>
            </a:ext>
          </a:extLst>
        </p:spPr>
        <p:txBody>
          <a:bodyPr anchor="ctr"/>
          <a:lstStyle/>
          <a:p>
            <a:endParaRPr lang="zh-CN" altLang="en-US"/>
          </a:p>
        </p:txBody>
      </p:sp>
      <p:sp>
        <p:nvSpPr>
          <p:cNvPr id="29699" name="任意多边形 43"/>
          <p:cNvSpPr>
            <a:spLocks noChangeArrowheads="1"/>
          </p:cNvSpPr>
          <p:nvPr/>
        </p:nvSpPr>
        <p:spPr bwMode="auto">
          <a:xfrm rot="-2700000">
            <a:off x="8034338" y="0"/>
            <a:ext cx="3275012" cy="1355725"/>
          </a:xfrm>
          <a:custGeom>
            <a:avLst/>
            <a:gdLst>
              <a:gd name="T0" fmla="*/ 1920658 w 3274543"/>
              <a:gd name="T1" fmla="*/ 0 h 1356360"/>
              <a:gd name="T2" fmla="*/ 3278766 w 3274543"/>
              <a:gd name="T3" fmla="*/ 1350655 h 1356360"/>
              <a:gd name="T4" fmla="*/ 493306 w 3274543"/>
              <a:gd name="T5" fmla="*/ 1350655 h 1356360"/>
              <a:gd name="T6" fmla="*/ 493306 w 3274543"/>
              <a:gd name="T7" fmla="*/ 490595 h 1356360"/>
              <a:gd name="T8" fmla="*/ 0 w 3274543"/>
              <a:gd name="T9" fmla="*/ 0 h 1356360"/>
              <a:gd name="T10" fmla="*/ 0 60000 65536"/>
              <a:gd name="T11" fmla="*/ 0 60000 65536"/>
              <a:gd name="T12" fmla="*/ 0 60000 65536"/>
              <a:gd name="T13" fmla="*/ 0 60000 65536"/>
              <a:gd name="T14" fmla="*/ 0 60000 65536"/>
              <a:gd name="T15" fmla="*/ 0 w 3274543"/>
              <a:gd name="T16" fmla="*/ 0 h 1356360"/>
              <a:gd name="T17" fmla="*/ 3274543 w 3274543"/>
              <a:gd name="T18" fmla="*/ 1356360 h 1356360"/>
            </a:gdLst>
            <a:ahLst/>
            <a:cxnLst>
              <a:cxn ang="T10">
                <a:pos x="T0" y="T1"/>
              </a:cxn>
              <a:cxn ang="T11">
                <a:pos x="T2" y="T3"/>
              </a:cxn>
              <a:cxn ang="T12">
                <a:pos x="T4" y="T5"/>
              </a:cxn>
              <a:cxn ang="T13">
                <a:pos x="T6" y="T7"/>
              </a:cxn>
              <a:cxn ang="T14">
                <a:pos x="T8" y="T9"/>
              </a:cxn>
            </a:cxnLst>
            <a:rect l="T15" t="T16" r="T17" b="T18"/>
            <a:pathLst>
              <a:path w="3274543" h="1356360">
                <a:moveTo>
                  <a:pt x="1918183" y="0"/>
                </a:moveTo>
                <a:lnTo>
                  <a:pt x="3274543" y="1356360"/>
                </a:lnTo>
                <a:lnTo>
                  <a:pt x="492667" y="1356360"/>
                </a:lnTo>
                <a:lnTo>
                  <a:pt x="492667" y="492667"/>
                </a:lnTo>
                <a:lnTo>
                  <a:pt x="0" y="0"/>
                </a:lnTo>
                <a:lnTo>
                  <a:pt x="1918183" y="0"/>
                </a:lnTo>
                <a:close/>
              </a:path>
            </a:pathLst>
          </a:custGeom>
          <a:solidFill>
            <a:srgbClr val="00505D"/>
          </a:solidFill>
          <a:ln>
            <a:noFill/>
          </a:ln>
          <a:extLst>
            <a:ext uri="{91240B29-F687-4F45-9708-019B960494DF}">
              <a14:hiddenLine xmlns:a14="http://schemas.microsoft.com/office/drawing/2010/main" w="12700" cap="flat" cmpd="sng">
                <a:solidFill>
                  <a:srgbClr val="000000"/>
                </a:solidFill>
                <a:bevel/>
                <a:headEnd/>
                <a:tailEnd/>
              </a14:hiddenLine>
            </a:ext>
          </a:extLst>
        </p:spPr>
        <p:txBody>
          <a:bodyPr anchor="ctr"/>
          <a:lstStyle/>
          <a:p>
            <a:endParaRPr lang="zh-CN" altLang="en-US"/>
          </a:p>
        </p:txBody>
      </p:sp>
      <p:sp>
        <p:nvSpPr>
          <p:cNvPr id="29700" name="任意多边形 44"/>
          <p:cNvSpPr>
            <a:spLocks noChangeArrowheads="1"/>
          </p:cNvSpPr>
          <p:nvPr/>
        </p:nvSpPr>
        <p:spPr bwMode="auto">
          <a:xfrm rot="-2700000">
            <a:off x="6721475" y="-1084263"/>
            <a:ext cx="1355725" cy="4137026"/>
          </a:xfrm>
          <a:custGeom>
            <a:avLst/>
            <a:gdLst>
              <a:gd name="T0" fmla="*/ 1 w 1356361"/>
              <a:gd name="T1" fmla="*/ 1913141 h 4138236"/>
              <a:gd name="T2" fmla="*/ 860056 w 1356361"/>
              <a:gd name="T3" fmla="*/ 2774565 h 4138236"/>
              <a:gd name="T4" fmla="*/ 860055 w 1356361"/>
              <a:gd name="T5" fmla="*/ 2774565 h 4138236"/>
              <a:gd name="T6" fmla="*/ 1350646 w 1356361"/>
              <a:gd name="T7" fmla="*/ 3265936 h 4138236"/>
              <a:gd name="T8" fmla="*/ 1350646 w 1356361"/>
              <a:gd name="T9" fmla="*/ 4127358 h 4138236"/>
              <a:gd name="T10" fmla="*/ 0 w 1356361"/>
              <a:gd name="T11" fmla="*/ 2774565 h 4138236"/>
              <a:gd name="T12" fmla="*/ 1 w 1356361"/>
              <a:gd name="T13" fmla="*/ 2774563 h 4138236"/>
              <a:gd name="T14" fmla="*/ 0 w 1356361"/>
              <a:gd name="T15" fmla="*/ 0 h 4138236"/>
              <a:gd name="T16" fmla="*/ 1350647 w 1356361"/>
              <a:gd name="T17" fmla="*/ 1352795 h 4138236"/>
              <a:gd name="T18" fmla="*/ 1350647 w 1356361"/>
              <a:gd name="T19" fmla="*/ 3265936 h 4138236"/>
              <a:gd name="T20" fmla="*/ 0 w 1356361"/>
              <a:gd name="T21" fmla="*/ 1913140 h 41382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356361"/>
              <a:gd name="T34" fmla="*/ 0 h 4138236"/>
              <a:gd name="T35" fmla="*/ 1356361 w 1356361"/>
              <a:gd name="T36" fmla="*/ 4138236 h 41382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356361" h="4138236">
                <a:moveTo>
                  <a:pt x="1" y="1918184"/>
                </a:moveTo>
                <a:lnTo>
                  <a:pt x="863694" y="2781877"/>
                </a:lnTo>
                <a:lnTo>
                  <a:pt x="863693" y="2781877"/>
                </a:lnTo>
                <a:lnTo>
                  <a:pt x="1356360" y="3274544"/>
                </a:lnTo>
                <a:lnTo>
                  <a:pt x="1356360" y="4138236"/>
                </a:lnTo>
                <a:lnTo>
                  <a:pt x="0" y="2781877"/>
                </a:lnTo>
                <a:lnTo>
                  <a:pt x="1" y="2781876"/>
                </a:lnTo>
                <a:lnTo>
                  <a:pt x="1" y="1918184"/>
                </a:lnTo>
                <a:close/>
                <a:moveTo>
                  <a:pt x="0" y="0"/>
                </a:moveTo>
                <a:lnTo>
                  <a:pt x="1356361" y="1356360"/>
                </a:lnTo>
                <a:lnTo>
                  <a:pt x="1356361" y="3274543"/>
                </a:lnTo>
                <a:lnTo>
                  <a:pt x="0" y="1918183"/>
                </a:lnTo>
                <a:lnTo>
                  <a:pt x="0" y="0"/>
                </a:lnTo>
                <a:close/>
              </a:path>
            </a:pathLst>
          </a:custGeom>
          <a:gradFill rotWithShape="1">
            <a:gsLst>
              <a:gs pos="0">
                <a:srgbClr val="0095AE"/>
              </a:gs>
              <a:gs pos="100000">
                <a:srgbClr val="00505D"/>
              </a:gs>
            </a:gsLst>
            <a:lin ang="9000000" scaled="1"/>
          </a:gradFill>
          <a:ln>
            <a:noFill/>
          </a:ln>
          <a:extLst>
            <a:ext uri="{91240B29-F687-4F45-9708-019B960494DF}">
              <a14:hiddenLine xmlns:a14="http://schemas.microsoft.com/office/drawing/2010/main" w="12700" cap="flat" cmpd="sng">
                <a:solidFill>
                  <a:srgbClr val="000000"/>
                </a:solidFill>
                <a:bevel/>
                <a:headEnd/>
                <a:tailEnd/>
              </a14:hiddenLine>
            </a:ext>
          </a:extLst>
        </p:spPr>
        <p:txBody>
          <a:bodyPr anchor="ctr"/>
          <a:lstStyle/>
          <a:p>
            <a:endParaRPr lang="zh-CN" altLang="en-US"/>
          </a:p>
        </p:txBody>
      </p:sp>
      <p:sp>
        <p:nvSpPr>
          <p:cNvPr id="29701" name="任意多边形 51"/>
          <p:cNvSpPr>
            <a:spLocks noChangeArrowheads="1"/>
          </p:cNvSpPr>
          <p:nvPr/>
        </p:nvSpPr>
        <p:spPr bwMode="auto">
          <a:xfrm rot="-2700000">
            <a:off x="10602913" y="-1062038"/>
            <a:ext cx="1355725" cy="3987801"/>
          </a:xfrm>
          <a:custGeom>
            <a:avLst/>
            <a:gdLst>
              <a:gd name="T0" fmla="*/ 1 w 1356361"/>
              <a:gd name="T1" fmla="*/ 1644465 h 3988516"/>
              <a:gd name="T2" fmla="*/ 614222 w 1356361"/>
              <a:gd name="T3" fmla="*/ 3366260 h 3988516"/>
              <a:gd name="T4" fmla="*/ 1 w 1356361"/>
              <a:gd name="T5" fmla="*/ 3982085 h 3988516"/>
              <a:gd name="T6" fmla="*/ 0 w 1356361"/>
              <a:gd name="T7" fmla="*/ 0 h 3988516"/>
              <a:gd name="T8" fmla="*/ 1350647 w 1356361"/>
              <a:gd name="T9" fmla="*/ 1354174 h 3988516"/>
              <a:gd name="T10" fmla="*/ 1350647 w 1356361"/>
              <a:gd name="T11" fmla="*/ 2627913 h 3988516"/>
              <a:gd name="T12" fmla="*/ 614222 w 1356361"/>
              <a:gd name="T13" fmla="*/ 3366260 h 3988516"/>
              <a:gd name="T14" fmla="*/ 1 w 1356361"/>
              <a:gd name="T15" fmla="*/ 1644465 h 3988516"/>
              <a:gd name="T16" fmla="*/ 1 w 1356361"/>
              <a:gd name="T17" fmla="*/ 1644465 h 3988516"/>
              <a:gd name="T18" fmla="*/ 0 w 1356361"/>
              <a:gd name="T19" fmla="*/ 1644462 h 398851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356361"/>
              <a:gd name="T31" fmla="*/ 0 h 3988516"/>
              <a:gd name="T32" fmla="*/ 1356361 w 1356361"/>
              <a:gd name="T33" fmla="*/ 3988516 h 398851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356361" h="3988516">
                <a:moveTo>
                  <a:pt x="1" y="1647120"/>
                </a:moveTo>
                <a:lnTo>
                  <a:pt x="616820" y="3371697"/>
                </a:lnTo>
                <a:lnTo>
                  <a:pt x="1" y="3988516"/>
                </a:lnTo>
                <a:lnTo>
                  <a:pt x="1" y="1647120"/>
                </a:lnTo>
                <a:close/>
                <a:moveTo>
                  <a:pt x="0" y="0"/>
                </a:moveTo>
                <a:lnTo>
                  <a:pt x="1356361" y="1356361"/>
                </a:lnTo>
                <a:lnTo>
                  <a:pt x="1356361" y="2632156"/>
                </a:lnTo>
                <a:lnTo>
                  <a:pt x="616820" y="3371697"/>
                </a:lnTo>
                <a:lnTo>
                  <a:pt x="1" y="1647120"/>
                </a:lnTo>
                <a:lnTo>
                  <a:pt x="0" y="1647117"/>
                </a:lnTo>
                <a:lnTo>
                  <a:pt x="0" y="0"/>
                </a:lnTo>
                <a:close/>
              </a:path>
            </a:pathLst>
          </a:custGeom>
          <a:gradFill rotWithShape="1">
            <a:gsLst>
              <a:gs pos="0">
                <a:srgbClr val="0095AE"/>
              </a:gs>
              <a:gs pos="100000">
                <a:srgbClr val="00505D"/>
              </a:gs>
            </a:gsLst>
            <a:lin ang="9000000" scaled="1"/>
          </a:gradFill>
          <a:ln>
            <a:noFill/>
          </a:ln>
          <a:extLst>
            <a:ext uri="{91240B29-F687-4F45-9708-019B960494DF}">
              <a14:hiddenLine xmlns:a14="http://schemas.microsoft.com/office/drawing/2010/main" w="12700" cap="flat" cmpd="sng">
                <a:solidFill>
                  <a:srgbClr val="000000"/>
                </a:solidFill>
                <a:bevel/>
                <a:headEnd/>
                <a:tailEnd/>
              </a14:hiddenLine>
            </a:ext>
          </a:extLst>
        </p:spPr>
        <p:txBody>
          <a:bodyPr anchor="ctr"/>
          <a:lstStyle/>
          <a:p>
            <a:endParaRPr lang="zh-CN" altLang="en-US"/>
          </a:p>
        </p:txBody>
      </p:sp>
      <p:sp>
        <p:nvSpPr>
          <p:cNvPr id="29702" name="文本框 52"/>
          <p:cNvSpPr>
            <a:spLocks noChangeArrowheads="1"/>
          </p:cNvSpPr>
          <p:nvPr/>
        </p:nvSpPr>
        <p:spPr bwMode="auto">
          <a:xfrm>
            <a:off x="176213" y="355600"/>
            <a:ext cx="668655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r>
              <a:rPr lang="zh-CN" altLang="en-US" sz="3600" b="1">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产品演示</a:t>
            </a:r>
          </a:p>
        </p:txBody>
      </p:sp>
      <p:pic>
        <p:nvPicPr>
          <p:cNvPr id="29703" name="图片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4613" y="0"/>
            <a:ext cx="12341226" cy="676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circl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文本框 23"/>
          <p:cNvSpPr>
            <a:spLocks noChangeArrowheads="1"/>
          </p:cNvSpPr>
          <p:nvPr/>
        </p:nvSpPr>
        <p:spPr bwMode="auto">
          <a:xfrm rot="-2700000">
            <a:off x="7639050" y="2011363"/>
            <a:ext cx="6310313" cy="3154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r>
              <a:rPr lang="en-US" altLang="zh-CN" sz="19900" dirty="0">
                <a:solidFill>
                  <a:srgbClr val="BFBFBF"/>
                </a:solidFill>
                <a:latin typeface="Impact" panose="020B0806030902050204" pitchFamily="34" charset="0"/>
                <a:sym typeface="Impact" panose="020B0806030902050204" pitchFamily="34" charset="0"/>
              </a:rPr>
              <a:t>TWO</a:t>
            </a:r>
            <a:endParaRPr lang="zh-CN" altLang="en-US" sz="19900" dirty="0">
              <a:solidFill>
                <a:srgbClr val="BFBFBF"/>
              </a:solidFill>
              <a:latin typeface="Impact" panose="020B0806030902050204" pitchFamily="34" charset="0"/>
              <a:sym typeface="Impact" panose="020B0806030902050204" pitchFamily="34" charset="0"/>
            </a:endParaRPr>
          </a:p>
        </p:txBody>
      </p:sp>
      <p:pic>
        <p:nvPicPr>
          <p:cNvPr id="31747" name="图片 20"/>
          <p:cNvPicPr preferRelativeResize="0">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738313"/>
            <a:ext cx="8351838" cy="5195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48" name="任意多边形 6"/>
          <p:cNvSpPr>
            <a:spLocks noChangeArrowheads="1"/>
          </p:cNvSpPr>
          <p:nvPr/>
        </p:nvSpPr>
        <p:spPr bwMode="auto">
          <a:xfrm rot="2700000">
            <a:off x="-349250" y="403225"/>
            <a:ext cx="3209925" cy="2257425"/>
          </a:xfrm>
          <a:custGeom>
            <a:avLst/>
            <a:gdLst>
              <a:gd name="T0" fmla="*/ 0 w 3213053"/>
              <a:gd name="T1" fmla="*/ 1295399 h 2258128"/>
              <a:gd name="T2" fmla="*/ 1287696 w 3213053"/>
              <a:gd name="T3" fmla="*/ 0 h 2258128"/>
              <a:gd name="T4" fmla="*/ 1287696 w 3213053"/>
              <a:gd name="T5" fmla="*/ 4154 h 2258128"/>
              <a:gd name="T6" fmla="*/ 3185009 w 3213053"/>
              <a:gd name="T7" fmla="*/ 4155 h 2258128"/>
              <a:gd name="T8" fmla="*/ 950719 w 3213053"/>
              <a:gd name="T9" fmla="*/ 2251808 h 2258128"/>
              <a:gd name="T10" fmla="*/ 0 w 3213053"/>
              <a:gd name="T11" fmla="*/ 1295399 h 2258128"/>
              <a:gd name="T12" fmla="*/ 0 60000 65536"/>
              <a:gd name="T13" fmla="*/ 0 60000 65536"/>
              <a:gd name="T14" fmla="*/ 0 60000 65536"/>
              <a:gd name="T15" fmla="*/ 0 60000 65536"/>
              <a:gd name="T16" fmla="*/ 0 60000 65536"/>
              <a:gd name="T17" fmla="*/ 0 60000 65536"/>
              <a:gd name="T18" fmla="*/ 0 w 3213053"/>
              <a:gd name="T19" fmla="*/ 0 h 2258128"/>
              <a:gd name="T20" fmla="*/ 3213053 w 3213053"/>
              <a:gd name="T21" fmla="*/ 2258128 h 2258128"/>
            </a:gdLst>
            <a:ahLst/>
            <a:cxnLst>
              <a:cxn ang="T12">
                <a:pos x="T0" y="T1"/>
              </a:cxn>
              <a:cxn ang="T13">
                <a:pos x="T2" y="T3"/>
              </a:cxn>
              <a:cxn ang="T14">
                <a:pos x="T4" y="T5"/>
              </a:cxn>
              <a:cxn ang="T15">
                <a:pos x="T6" y="T7"/>
              </a:cxn>
              <a:cxn ang="T16">
                <a:pos x="T8" y="T9"/>
              </a:cxn>
              <a:cxn ang="T17">
                <a:pos x="T10" y="T11"/>
              </a:cxn>
            </a:cxnLst>
            <a:rect l="T18" t="T19" r="T20" b="T21"/>
            <a:pathLst>
              <a:path w="3213053" h="2258128">
                <a:moveTo>
                  <a:pt x="0" y="1299034"/>
                </a:moveTo>
                <a:lnTo>
                  <a:pt x="1299034" y="0"/>
                </a:lnTo>
                <a:lnTo>
                  <a:pt x="1299034" y="4163"/>
                </a:lnTo>
                <a:lnTo>
                  <a:pt x="3213053" y="4164"/>
                </a:lnTo>
                <a:lnTo>
                  <a:pt x="959089" y="2258128"/>
                </a:lnTo>
                <a:lnTo>
                  <a:pt x="0" y="1299034"/>
                </a:lnTo>
                <a:close/>
              </a:path>
            </a:pathLst>
          </a:custGeom>
          <a:solidFill>
            <a:srgbClr val="00505D"/>
          </a:solidFill>
          <a:ln>
            <a:noFill/>
          </a:ln>
          <a:extLst>
            <a:ext uri="{91240B29-F687-4F45-9708-019B960494DF}">
              <a14:hiddenLine xmlns:a14="http://schemas.microsoft.com/office/drawing/2010/main" w="12700" cap="flat" cmpd="sng">
                <a:solidFill>
                  <a:srgbClr val="000000"/>
                </a:solidFill>
                <a:bevel/>
                <a:headEnd/>
                <a:tailEnd/>
              </a14:hiddenLine>
            </a:ext>
          </a:extLst>
        </p:spPr>
        <p:txBody>
          <a:bodyPr anchor="ctr"/>
          <a:lstStyle/>
          <a:p>
            <a:endParaRPr lang="zh-CN" altLang="en-US"/>
          </a:p>
        </p:txBody>
      </p:sp>
      <p:sp>
        <p:nvSpPr>
          <p:cNvPr id="31749" name="任意多边形 17"/>
          <p:cNvSpPr>
            <a:spLocks noChangeArrowheads="1"/>
          </p:cNvSpPr>
          <p:nvPr/>
        </p:nvSpPr>
        <p:spPr bwMode="auto">
          <a:xfrm rot="2700000">
            <a:off x="10467975" y="2703513"/>
            <a:ext cx="1355725" cy="4314825"/>
          </a:xfrm>
          <a:custGeom>
            <a:avLst/>
            <a:gdLst>
              <a:gd name="T0" fmla="*/ 0 w 1356360"/>
              <a:gd name="T1" fmla="*/ 0 h 4314253"/>
              <a:gd name="T2" fmla="*/ 1350655 w 1356360"/>
              <a:gd name="T3" fmla="*/ 1357980 h 4314253"/>
              <a:gd name="T4" fmla="*/ 1350655 w 1356360"/>
              <a:gd name="T5" fmla="*/ 4319403 h 4314253"/>
              <a:gd name="T6" fmla="*/ 1 w 1356360"/>
              <a:gd name="T7" fmla="*/ 4319403 h 4314253"/>
              <a:gd name="T8" fmla="*/ 0 60000 65536"/>
              <a:gd name="T9" fmla="*/ 0 60000 65536"/>
              <a:gd name="T10" fmla="*/ 0 60000 65536"/>
              <a:gd name="T11" fmla="*/ 0 60000 65536"/>
              <a:gd name="T12" fmla="*/ 0 w 1356360"/>
              <a:gd name="T13" fmla="*/ 0 h 4314253"/>
              <a:gd name="T14" fmla="*/ 1356360 w 1356360"/>
              <a:gd name="T15" fmla="*/ 4314253 h 4314253"/>
            </a:gdLst>
            <a:ahLst/>
            <a:cxnLst>
              <a:cxn ang="T8">
                <a:pos x="T0" y="T1"/>
              </a:cxn>
              <a:cxn ang="T9">
                <a:pos x="T2" y="T3"/>
              </a:cxn>
              <a:cxn ang="T10">
                <a:pos x="T4" y="T5"/>
              </a:cxn>
              <a:cxn ang="T11">
                <a:pos x="T6" y="T7"/>
              </a:cxn>
            </a:cxnLst>
            <a:rect l="T12" t="T13" r="T14" b="T15"/>
            <a:pathLst>
              <a:path w="1356360" h="4314253">
                <a:moveTo>
                  <a:pt x="0" y="0"/>
                </a:moveTo>
                <a:lnTo>
                  <a:pt x="1356360" y="1356360"/>
                </a:lnTo>
                <a:lnTo>
                  <a:pt x="1356360" y="4314252"/>
                </a:lnTo>
                <a:lnTo>
                  <a:pt x="1" y="4314253"/>
                </a:lnTo>
                <a:lnTo>
                  <a:pt x="0" y="0"/>
                </a:lnTo>
                <a:close/>
              </a:path>
            </a:pathLst>
          </a:custGeom>
          <a:solidFill>
            <a:srgbClr val="00505D"/>
          </a:solidFill>
          <a:ln>
            <a:noFill/>
          </a:ln>
          <a:extLst>
            <a:ext uri="{91240B29-F687-4F45-9708-019B960494DF}">
              <a14:hiddenLine xmlns:a14="http://schemas.microsoft.com/office/drawing/2010/main" w="12700" cap="flat" cmpd="sng">
                <a:solidFill>
                  <a:srgbClr val="000000"/>
                </a:solidFill>
                <a:bevel/>
                <a:headEnd/>
                <a:tailEnd/>
              </a14:hiddenLine>
            </a:ext>
          </a:extLst>
        </p:spPr>
        <p:txBody>
          <a:bodyPr anchor="ctr"/>
          <a:lstStyle/>
          <a:p>
            <a:endParaRPr lang="zh-CN" altLang="en-US"/>
          </a:p>
        </p:txBody>
      </p:sp>
      <p:sp>
        <p:nvSpPr>
          <p:cNvPr id="31750" name="任意多边形 15"/>
          <p:cNvSpPr>
            <a:spLocks noChangeArrowheads="1"/>
          </p:cNvSpPr>
          <p:nvPr/>
        </p:nvSpPr>
        <p:spPr bwMode="auto">
          <a:xfrm rot="2700000">
            <a:off x="801688" y="3014662"/>
            <a:ext cx="10331450" cy="1355725"/>
          </a:xfrm>
          <a:custGeom>
            <a:avLst/>
            <a:gdLst>
              <a:gd name="T0" fmla="*/ 8958188 w 10333932"/>
              <a:gd name="T1" fmla="*/ 1 h 1356361"/>
              <a:gd name="T2" fmla="*/ 10311618 w 10333932"/>
              <a:gd name="T3" fmla="*/ 2 h 1356361"/>
              <a:gd name="T4" fmla="*/ 8958188 w 10333932"/>
              <a:gd name="T5" fmla="*/ 1350647 h 1356361"/>
              <a:gd name="T6" fmla="*/ 0 w 10333932"/>
              <a:gd name="T7" fmla="*/ 1346500 h 1356361"/>
              <a:gd name="T8" fmla="*/ 3263318 w 10333932"/>
              <a:gd name="T9" fmla="*/ 0 h 1356361"/>
              <a:gd name="T10" fmla="*/ 8958188 w 10333932"/>
              <a:gd name="T11" fmla="*/ 1 h 1356361"/>
              <a:gd name="T12" fmla="*/ 8958188 w 10333932"/>
              <a:gd name="T13" fmla="*/ 1350646 h 1356361"/>
              <a:gd name="T14" fmla="*/ 1909887 w 10333932"/>
              <a:gd name="T15" fmla="*/ 1350645 h 1356361"/>
              <a:gd name="T16" fmla="*/ 0 w 10333932"/>
              <a:gd name="T17" fmla="*/ 1350645 h 135636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0333932"/>
              <a:gd name="T28" fmla="*/ 0 h 1356361"/>
              <a:gd name="T29" fmla="*/ 10333932 w 10333932"/>
              <a:gd name="T30" fmla="*/ 1356361 h 135636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0333932" h="1356361">
                <a:moveTo>
                  <a:pt x="8977574" y="1"/>
                </a:moveTo>
                <a:lnTo>
                  <a:pt x="10333932" y="2"/>
                </a:lnTo>
                <a:lnTo>
                  <a:pt x="8977573" y="1356361"/>
                </a:lnTo>
                <a:lnTo>
                  <a:pt x="8977574" y="1"/>
                </a:lnTo>
                <a:close/>
                <a:moveTo>
                  <a:pt x="0" y="1352196"/>
                </a:moveTo>
                <a:lnTo>
                  <a:pt x="3270379" y="0"/>
                </a:lnTo>
                <a:lnTo>
                  <a:pt x="8977573" y="1"/>
                </a:lnTo>
                <a:lnTo>
                  <a:pt x="8977573" y="1356360"/>
                </a:lnTo>
                <a:lnTo>
                  <a:pt x="1914019" y="1356359"/>
                </a:lnTo>
                <a:lnTo>
                  <a:pt x="0" y="1356359"/>
                </a:lnTo>
                <a:lnTo>
                  <a:pt x="0" y="1352196"/>
                </a:lnTo>
                <a:close/>
              </a:path>
            </a:pathLst>
          </a:custGeom>
          <a:gradFill rotWithShape="1">
            <a:gsLst>
              <a:gs pos="0">
                <a:srgbClr val="0095AE"/>
              </a:gs>
              <a:gs pos="100000">
                <a:srgbClr val="00505D"/>
              </a:gs>
            </a:gsLst>
            <a:lin ang="9000000" scaled="1"/>
          </a:gradFill>
          <a:ln>
            <a:noFill/>
          </a:ln>
          <a:extLst>
            <a:ext uri="{91240B29-F687-4F45-9708-019B960494DF}">
              <a14:hiddenLine xmlns:a14="http://schemas.microsoft.com/office/drawing/2010/main" w="12700" cap="flat" cmpd="sng">
                <a:solidFill>
                  <a:srgbClr val="000000"/>
                </a:solidFill>
                <a:bevel/>
                <a:headEnd/>
                <a:tailEnd/>
              </a14:hiddenLine>
            </a:ext>
          </a:extLst>
        </p:spPr>
        <p:txBody>
          <a:bodyPr anchor="ctr"/>
          <a:lstStyle/>
          <a:p>
            <a:endParaRPr lang="zh-CN" altLang="en-US"/>
          </a:p>
        </p:txBody>
      </p:sp>
      <p:sp>
        <p:nvSpPr>
          <p:cNvPr id="31751" name="文本框 21"/>
          <p:cNvSpPr>
            <a:spLocks noChangeArrowheads="1"/>
          </p:cNvSpPr>
          <p:nvPr/>
        </p:nvSpPr>
        <p:spPr bwMode="auto">
          <a:xfrm>
            <a:off x="5866496" y="581511"/>
            <a:ext cx="4140200" cy="707886"/>
          </a:xfrm>
          <a:prstGeom prst="rect">
            <a:avLst/>
          </a:prstGeom>
          <a:noFill/>
          <a:ln>
            <a:noFill/>
          </a:ln>
          <a:effectLst>
            <a:outerShdw blurRad="50800" dist="50800" dir="5400000" algn="ctr" rotWithShape="0">
              <a:srgbClr val="000000">
                <a:alpha val="43137"/>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None/>
              <a:defRPr/>
            </a:pPr>
            <a:r>
              <a:rPr lang="zh-CN" altLang="en-US" sz="4000" b="1" dirty="0">
                <a:solidFill>
                  <a:srgbClr val="C30061"/>
                </a:solidFill>
                <a:latin typeface="微软雅黑" panose="020B0503020204020204" pitchFamily="34" charset="-122"/>
                <a:ea typeface="微软雅黑" panose="020B0503020204020204" pitchFamily="34" charset="-122"/>
                <a:sym typeface="微软雅黑" panose="020B0503020204020204" pitchFamily="34" charset="-122"/>
              </a:rPr>
              <a:t>功能介绍</a:t>
            </a:r>
          </a:p>
        </p:txBody>
      </p:sp>
      <p:sp>
        <p:nvSpPr>
          <p:cNvPr id="31752" name="Lorem Ipsum"/>
          <p:cNvSpPr>
            <a:spLocks noChangeArrowheads="1"/>
          </p:cNvSpPr>
          <p:nvPr/>
        </p:nvSpPr>
        <p:spPr bwMode="auto">
          <a:xfrm>
            <a:off x="5866496" y="1276350"/>
            <a:ext cx="5157788" cy="57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bevel/>
                <a:headEnd/>
                <a:tailEnd/>
              </a14:hiddenLine>
            </a:ext>
          </a:extLst>
        </p:spPr>
        <p:txBody>
          <a:bodyPr lIns="72000" tIns="32399" rIns="72000" bIns="32399">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spcAft>
                <a:spcPts val="600"/>
              </a:spcAft>
              <a:buFont typeface="Arial" panose="020B0604020202020204" pitchFamily="34" charset="0"/>
              <a:buNone/>
            </a:pPr>
            <a:r>
              <a:rPr lang="zh-CN" altLang="en-US" sz="1100" dirty="0">
                <a:solidFill>
                  <a:srgbClr val="7F7F7F"/>
                </a:solidFill>
              </a:rPr>
              <a:t>本产品采用了当下最新的</a:t>
            </a:r>
            <a:r>
              <a:rPr lang="en-US" altLang="zh-CN" sz="1100" dirty="0">
                <a:solidFill>
                  <a:srgbClr val="7F7F7F"/>
                </a:solidFill>
              </a:rPr>
              <a:t>React</a:t>
            </a:r>
            <a:r>
              <a:rPr lang="zh-CN" altLang="en-US" sz="1100" dirty="0">
                <a:solidFill>
                  <a:srgbClr val="7F7F7F"/>
                </a:solidFill>
              </a:rPr>
              <a:t>技术和</a:t>
            </a:r>
            <a:r>
              <a:rPr lang="en-US" altLang="zh-CN" sz="1100" dirty="0">
                <a:solidFill>
                  <a:srgbClr val="7F7F7F"/>
                </a:solidFill>
              </a:rPr>
              <a:t>Django</a:t>
            </a:r>
            <a:r>
              <a:rPr lang="zh-CN" altLang="en-US" sz="1100" dirty="0">
                <a:solidFill>
                  <a:srgbClr val="7F7F7F"/>
                </a:solidFill>
              </a:rPr>
              <a:t>技术同时构建本项目，高性能的单页应用为全校同时访问打下了基础。功能不仅仅针对于物理实验做了很多简化，而且还对针对某些实验进行真实数据拟合。</a:t>
            </a:r>
            <a:endParaRPr lang="en-US" altLang="zh-CN" sz="1100" dirty="0">
              <a:solidFill>
                <a:srgbClr val="7F7F7F"/>
              </a:solidFill>
            </a:endParaRPr>
          </a:p>
        </p:txBody>
      </p:sp>
    </p:spTree>
  </p:cSld>
  <p:clrMapOvr>
    <a:masterClrMapping/>
  </p:clrMapOvr>
  <p:transition spd="slow">
    <p:circle/>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770" name="任意多边形 23"/>
          <p:cNvSpPr>
            <a:spLocks noChangeArrowheads="1"/>
          </p:cNvSpPr>
          <p:nvPr/>
        </p:nvSpPr>
        <p:spPr bwMode="auto">
          <a:xfrm rot="-2700000">
            <a:off x="-992188" y="100013"/>
            <a:ext cx="3516313" cy="1355725"/>
          </a:xfrm>
          <a:custGeom>
            <a:avLst/>
            <a:gdLst>
              <a:gd name="T0" fmla="*/ 2154090 w 3517610"/>
              <a:gd name="T1" fmla="*/ 0 h 1356360"/>
              <a:gd name="T2" fmla="*/ 2154090 w 3517610"/>
              <a:gd name="T3" fmla="*/ 1 h 1356360"/>
              <a:gd name="T4" fmla="*/ 3505952 w 3517610"/>
              <a:gd name="T5" fmla="*/ 1350655 h 1356360"/>
              <a:gd name="T6" fmla="*/ 2154090 w 3517610"/>
              <a:gd name="T7" fmla="*/ 1350655 h 1356360"/>
              <a:gd name="T8" fmla="*/ 0 w 3517610"/>
              <a:gd name="T9" fmla="*/ 1350655 h 1356360"/>
              <a:gd name="T10" fmla="*/ 1351865 w 3517610"/>
              <a:gd name="T11" fmla="*/ 0 h 1356360"/>
              <a:gd name="T12" fmla="*/ 2154088 w 3517610"/>
              <a:gd name="T13" fmla="*/ 0 h 1356360"/>
              <a:gd name="T14" fmla="*/ 0 60000 65536"/>
              <a:gd name="T15" fmla="*/ 0 60000 65536"/>
              <a:gd name="T16" fmla="*/ 0 60000 65536"/>
              <a:gd name="T17" fmla="*/ 0 60000 65536"/>
              <a:gd name="T18" fmla="*/ 0 60000 65536"/>
              <a:gd name="T19" fmla="*/ 0 60000 65536"/>
              <a:gd name="T20" fmla="*/ 0 60000 65536"/>
              <a:gd name="T21" fmla="*/ 0 w 3517610"/>
              <a:gd name="T22" fmla="*/ 0 h 1356360"/>
              <a:gd name="T23" fmla="*/ 3517610 w 3517610"/>
              <a:gd name="T24" fmla="*/ 1356360 h 135636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517610" h="1356360">
                <a:moveTo>
                  <a:pt x="2161251" y="0"/>
                </a:moveTo>
                <a:lnTo>
                  <a:pt x="2161251" y="1"/>
                </a:lnTo>
                <a:lnTo>
                  <a:pt x="3517610" y="1356360"/>
                </a:lnTo>
                <a:lnTo>
                  <a:pt x="2161251" y="1356360"/>
                </a:lnTo>
                <a:lnTo>
                  <a:pt x="0" y="1356360"/>
                </a:lnTo>
                <a:lnTo>
                  <a:pt x="1356360" y="0"/>
                </a:lnTo>
                <a:lnTo>
                  <a:pt x="2161250" y="0"/>
                </a:lnTo>
                <a:lnTo>
                  <a:pt x="2161251" y="0"/>
                </a:lnTo>
                <a:close/>
              </a:path>
            </a:pathLst>
          </a:custGeom>
          <a:gradFill rotWithShape="1">
            <a:gsLst>
              <a:gs pos="0">
                <a:srgbClr val="0095AE"/>
              </a:gs>
              <a:gs pos="100000">
                <a:srgbClr val="00505D"/>
              </a:gs>
            </a:gsLst>
            <a:lin ang="9000000" scaled="1"/>
          </a:gradFill>
          <a:ln>
            <a:noFill/>
          </a:ln>
          <a:extLst>
            <a:ext uri="{91240B29-F687-4F45-9708-019B960494DF}">
              <a14:hiddenLine xmlns:a14="http://schemas.microsoft.com/office/drawing/2010/main" w="12700" cap="flat" cmpd="sng">
                <a:solidFill>
                  <a:srgbClr val="000000"/>
                </a:solidFill>
                <a:bevel/>
                <a:headEnd/>
                <a:tailEnd/>
              </a14:hiddenLine>
            </a:ext>
          </a:extLst>
        </p:spPr>
        <p:txBody>
          <a:bodyPr anchor="ctr"/>
          <a:lstStyle/>
          <a:p>
            <a:endParaRPr lang="zh-CN" altLang="en-US"/>
          </a:p>
        </p:txBody>
      </p:sp>
      <p:sp>
        <p:nvSpPr>
          <p:cNvPr id="32771" name="任意多边形 12"/>
          <p:cNvSpPr>
            <a:spLocks noChangeArrowheads="1"/>
          </p:cNvSpPr>
          <p:nvPr/>
        </p:nvSpPr>
        <p:spPr bwMode="auto">
          <a:xfrm rot="-2700000">
            <a:off x="1652588" y="360363"/>
            <a:ext cx="1355725" cy="911225"/>
          </a:xfrm>
          <a:custGeom>
            <a:avLst/>
            <a:gdLst>
              <a:gd name="T0" fmla="*/ 1350655 w 1356360"/>
              <a:gd name="T1" fmla="*/ 0 h 911822"/>
              <a:gd name="T2" fmla="*/ 1350655 w 1356360"/>
              <a:gd name="T3" fmla="*/ 906463 h 911822"/>
              <a:gd name="T4" fmla="*/ 0 w 1356360"/>
              <a:gd name="T5" fmla="*/ 906463 h 911822"/>
              <a:gd name="T6" fmla="*/ 0 w 1356360"/>
              <a:gd name="T7" fmla="*/ 0 h 911822"/>
              <a:gd name="T8" fmla="*/ 1350655 w 1356360"/>
              <a:gd name="T9" fmla="*/ 0 h 911822"/>
              <a:gd name="T10" fmla="*/ 0 60000 65536"/>
              <a:gd name="T11" fmla="*/ 0 60000 65536"/>
              <a:gd name="T12" fmla="*/ 0 60000 65536"/>
              <a:gd name="T13" fmla="*/ 0 60000 65536"/>
              <a:gd name="T14" fmla="*/ 0 60000 65536"/>
              <a:gd name="T15" fmla="*/ 0 w 1356360"/>
              <a:gd name="T16" fmla="*/ 0 h 911822"/>
              <a:gd name="T17" fmla="*/ 1356360 w 1356360"/>
              <a:gd name="T18" fmla="*/ 911822 h 911822"/>
            </a:gdLst>
            <a:ahLst/>
            <a:cxnLst>
              <a:cxn ang="T10">
                <a:pos x="T0" y="T1"/>
              </a:cxn>
              <a:cxn ang="T11">
                <a:pos x="T2" y="T3"/>
              </a:cxn>
              <a:cxn ang="T12">
                <a:pos x="T4" y="T5"/>
              </a:cxn>
              <a:cxn ang="T13">
                <a:pos x="T6" y="T7"/>
              </a:cxn>
              <a:cxn ang="T14">
                <a:pos x="T8" y="T9"/>
              </a:cxn>
            </a:cxnLst>
            <a:rect l="T15" t="T16" r="T17" b="T18"/>
            <a:pathLst>
              <a:path w="1356360" h="911822">
                <a:moveTo>
                  <a:pt x="1356360" y="0"/>
                </a:moveTo>
                <a:lnTo>
                  <a:pt x="1356360" y="911822"/>
                </a:lnTo>
                <a:lnTo>
                  <a:pt x="0" y="911822"/>
                </a:lnTo>
                <a:lnTo>
                  <a:pt x="0" y="0"/>
                </a:lnTo>
                <a:lnTo>
                  <a:pt x="1356360" y="0"/>
                </a:lnTo>
                <a:close/>
              </a:path>
            </a:pathLst>
          </a:custGeom>
          <a:solidFill>
            <a:srgbClr val="00505D"/>
          </a:solidFill>
          <a:ln>
            <a:noFill/>
          </a:ln>
          <a:extLst>
            <a:ext uri="{91240B29-F687-4F45-9708-019B960494DF}">
              <a14:hiddenLine xmlns:a14="http://schemas.microsoft.com/office/drawing/2010/main" w="12700" cap="flat" cmpd="sng">
                <a:solidFill>
                  <a:srgbClr val="000000"/>
                </a:solidFill>
                <a:bevel/>
                <a:headEnd/>
                <a:tailEnd/>
              </a14:hiddenLine>
            </a:ext>
          </a:extLst>
        </p:spPr>
        <p:txBody>
          <a:bodyPr anchor="ctr"/>
          <a:lstStyle/>
          <a:p>
            <a:endParaRPr lang="zh-CN" altLang="en-US"/>
          </a:p>
        </p:txBody>
      </p:sp>
      <p:sp>
        <p:nvSpPr>
          <p:cNvPr id="32772" name="任意多边形 16"/>
          <p:cNvSpPr>
            <a:spLocks noChangeArrowheads="1"/>
          </p:cNvSpPr>
          <p:nvPr/>
        </p:nvSpPr>
        <p:spPr bwMode="auto">
          <a:xfrm>
            <a:off x="4352925" y="0"/>
            <a:ext cx="7839075" cy="1355725"/>
          </a:xfrm>
          <a:custGeom>
            <a:avLst/>
            <a:gdLst>
              <a:gd name="T0" fmla="*/ 1355946 w 7839342"/>
              <a:gd name="T1" fmla="*/ 0 h 1356360"/>
              <a:gd name="T2" fmla="*/ 7836938 w 7839342"/>
              <a:gd name="T3" fmla="*/ 0 h 1356360"/>
              <a:gd name="T4" fmla="*/ 7836938 w 7839342"/>
              <a:gd name="T5" fmla="*/ 1350655 h 1356360"/>
              <a:gd name="T6" fmla="*/ 0 w 7839342"/>
              <a:gd name="T7" fmla="*/ 1350655 h 1356360"/>
              <a:gd name="T8" fmla="*/ 1355946 w 7839342"/>
              <a:gd name="T9" fmla="*/ 0 h 1356360"/>
              <a:gd name="T10" fmla="*/ 0 60000 65536"/>
              <a:gd name="T11" fmla="*/ 0 60000 65536"/>
              <a:gd name="T12" fmla="*/ 0 60000 65536"/>
              <a:gd name="T13" fmla="*/ 0 60000 65536"/>
              <a:gd name="T14" fmla="*/ 0 60000 65536"/>
              <a:gd name="T15" fmla="*/ 0 w 7839342"/>
              <a:gd name="T16" fmla="*/ 0 h 1356360"/>
              <a:gd name="T17" fmla="*/ 7839342 w 7839342"/>
              <a:gd name="T18" fmla="*/ 1356360 h 1356360"/>
            </a:gdLst>
            <a:ahLst/>
            <a:cxnLst>
              <a:cxn ang="T10">
                <a:pos x="T0" y="T1"/>
              </a:cxn>
              <a:cxn ang="T11">
                <a:pos x="T2" y="T3"/>
              </a:cxn>
              <a:cxn ang="T12">
                <a:pos x="T4" y="T5"/>
              </a:cxn>
              <a:cxn ang="T13">
                <a:pos x="T6" y="T7"/>
              </a:cxn>
              <a:cxn ang="T14">
                <a:pos x="T8" y="T9"/>
              </a:cxn>
            </a:cxnLst>
            <a:rect l="T15" t="T16" r="T17" b="T18"/>
            <a:pathLst>
              <a:path w="7839342" h="1356360">
                <a:moveTo>
                  <a:pt x="1356360" y="0"/>
                </a:moveTo>
                <a:lnTo>
                  <a:pt x="7839342" y="0"/>
                </a:lnTo>
                <a:lnTo>
                  <a:pt x="7839342" y="1356360"/>
                </a:lnTo>
                <a:lnTo>
                  <a:pt x="0" y="1356360"/>
                </a:lnTo>
                <a:lnTo>
                  <a:pt x="1356360" y="0"/>
                </a:lnTo>
                <a:close/>
              </a:path>
            </a:pathLst>
          </a:custGeom>
          <a:solidFill>
            <a:srgbClr val="00505D"/>
          </a:solidFill>
          <a:ln>
            <a:noFill/>
          </a:ln>
          <a:extLst>
            <a:ext uri="{91240B29-F687-4F45-9708-019B960494DF}">
              <a14:hiddenLine xmlns:a14="http://schemas.microsoft.com/office/drawing/2010/main" w="12700" cap="flat" cmpd="sng">
                <a:solidFill>
                  <a:srgbClr val="000000"/>
                </a:solidFill>
                <a:bevel/>
                <a:headEnd/>
                <a:tailEnd/>
              </a14:hiddenLine>
            </a:ext>
          </a:extLst>
        </p:spPr>
        <p:txBody>
          <a:bodyPr anchor="ctr"/>
          <a:lstStyle/>
          <a:p>
            <a:endParaRPr lang="zh-CN" altLang="en-US"/>
          </a:p>
        </p:txBody>
      </p:sp>
      <p:sp>
        <p:nvSpPr>
          <p:cNvPr id="32773" name="任意多边形 28"/>
          <p:cNvSpPr>
            <a:spLocks noChangeArrowheads="1"/>
          </p:cNvSpPr>
          <p:nvPr/>
        </p:nvSpPr>
        <p:spPr bwMode="auto">
          <a:xfrm rot="2700000">
            <a:off x="3258343" y="-1013618"/>
            <a:ext cx="1357313" cy="3644900"/>
          </a:xfrm>
          <a:custGeom>
            <a:avLst/>
            <a:gdLst>
              <a:gd name="T0" fmla="*/ 0 w 1356360"/>
              <a:gd name="T1" fmla="*/ 1358239 h 3644340"/>
              <a:gd name="T2" fmla="*/ 1364961 w 1356360"/>
              <a:gd name="T3" fmla="*/ 0 h 3644340"/>
              <a:gd name="T4" fmla="*/ 1364961 w 1356360"/>
              <a:gd name="T5" fmla="*/ 2291148 h 3644340"/>
              <a:gd name="T6" fmla="*/ 0 w 1356360"/>
              <a:gd name="T7" fmla="*/ 3649383 h 3644340"/>
              <a:gd name="T8" fmla="*/ 0 60000 65536"/>
              <a:gd name="T9" fmla="*/ 0 60000 65536"/>
              <a:gd name="T10" fmla="*/ 0 60000 65536"/>
              <a:gd name="T11" fmla="*/ 0 60000 65536"/>
              <a:gd name="T12" fmla="*/ 0 w 1356360"/>
              <a:gd name="T13" fmla="*/ 0 h 3644340"/>
              <a:gd name="T14" fmla="*/ 1356360 w 1356360"/>
              <a:gd name="T15" fmla="*/ 3644340 h 3644340"/>
            </a:gdLst>
            <a:ahLst/>
            <a:cxnLst>
              <a:cxn ang="T8">
                <a:pos x="T0" y="T1"/>
              </a:cxn>
              <a:cxn ang="T9">
                <a:pos x="T2" y="T3"/>
              </a:cxn>
              <a:cxn ang="T10">
                <a:pos x="T4" y="T5"/>
              </a:cxn>
              <a:cxn ang="T11">
                <a:pos x="T6" y="T7"/>
              </a:cxn>
            </a:cxnLst>
            <a:rect l="T12" t="T13" r="T14" b="T15"/>
            <a:pathLst>
              <a:path w="1356360" h="3644340">
                <a:moveTo>
                  <a:pt x="0" y="1356360"/>
                </a:moveTo>
                <a:lnTo>
                  <a:pt x="1356360" y="0"/>
                </a:lnTo>
                <a:lnTo>
                  <a:pt x="1356360" y="2287980"/>
                </a:lnTo>
                <a:lnTo>
                  <a:pt x="0" y="3644340"/>
                </a:lnTo>
                <a:lnTo>
                  <a:pt x="0" y="1356360"/>
                </a:lnTo>
                <a:close/>
              </a:path>
            </a:pathLst>
          </a:custGeom>
          <a:gradFill rotWithShape="1">
            <a:gsLst>
              <a:gs pos="0">
                <a:srgbClr val="0095AE"/>
              </a:gs>
              <a:gs pos="100000">
                <a:srgbClr val="00505D"/>
              </a:gs>
            </a:gsLst>
            <a:lin ang="9000000" scaled="1"/>
          </a:gradFill>
          <a:ln>
            <a:noFill/>
          </a:ln>
          <a:extLst>
            <a:ext uri="{91240B29-F687-4F45-9708-019B960494DF}">
              <a14:hiddenLine xmlns:a14="http://schemas.microsoft.com/office/drawing/2010/main" w="12700" cap="flat" cmpd="sng">
                <a:solidFill>
                  <a:srgbClr val="000000"/>
                </a:solidFill>
                <a:bevel/>
                <a:headEnd/>
                <a:tailEnd/>
              </a14:hiddenLine>
            </a:ext>
          </a:extLst>
        </p:spPr>
        <p:txBody>
          <a:bodyPr anchor="ctr"/>
          <a:lstStyle/>
          <a:p>
            <a:endParaRPr lang="zh-CN" altLang="en-US"/>
          </a:p>
        </p:txBody>
      </p:sp>
      <p:sp>
        <p:nvSpPr>
          <p:cNvPr id="32774" name="文本框 29"/>
          <p:cNvSpPr>
            <a:spLocks noChangeArrowheads="1"/>
          </p:cNvSpPr>
          <p:nvPr/>
        </p:nvSpPr>
        <p:spPr bwMode="auto">
          <a:xfrm>
            <a:off x="5492750" y="355600"/>
            <a:ext cx="6684963"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r>
              <a:rPr lang="zh-CN" altLang="en-US" sz="3600" b="1">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主要功能</a:t>
            </a:r>
          </a:p>
        </p:txBody>
      </p:sp>
      <p:sp>
        <p:nvSpPr>
          <p:cNvPr id="32775" name="Rectangle 67"/>
          <p:cNvSpPr>
            <a:spLocks noChangeArrowheads="1"/>
          </p:cNvSpPr>
          <p:nvPr/>
        </p:nvSpPr>
        <p:spPr bwMode="auto">
          <a:xfrm>
            <a:off x="6167438" y="1979613"/>
            <a:ext cx="2527300" cy="2584450"/>
          </a:xfrm>
          <a:prstGeom prst="rect">
            <a:avLst/>
          </a:prstGeom>
          <a:gradFill rotWithShape="1">
            <a:gsLst>
              <a:gs pos="0">
                <a:srgbClr val="0095AE"/>
              </a:gs>
              <a:gs pos="100000">
                <a:srgbClr val="00505D"/>
              </a:gs>
            </a:gsLst>
            <a:lin ang="9000000" scaled="1"/>
          </a:gra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32776" name="Freeform 68"/>
          <p:cNvSpPr>
            <a:spLocks noChangeArrowheads="1"/>
          </p:cNvSpPr>
          <p:nvPr/>
        </p:nvSpPr>
        <p:spPr bwMode="auto">
          <a:xfrm>
            <a:off x="187325" y="1982788"/>
            <a:ext cx="2927350" cy="2574925"/>
          </a:xfrm>
          <a:custGeom>
            <a:avLst/>
            <a:gdLst>
              <a:gd name="T0" fmla="*/ 2147483646 w 1254"/>
              <a:gd name="T1" fmla="*/ 2147483646 h 1103"/>
              <a:gd name="T2" fmla="*/ 2147483646 w 1254"/>
              <a:gd name="T3" fmla="*/ 2147483646 h 1103"/>
              <a:gd name="T4" fmla="*/ 2147483646 w 1254"/>
              <a:gd name="T5" fmla="*/ 0 h 1103"/>
              <a:gd name="T6" fmla="*/ 2147483646 w 1254"/>
              <a:gd name="T7" fmla="*/ 0 h 1103"/>
              <a:gd name="T8" fmla="*/ 0 w 1254"/>
              <a:gd name="T9" fmla="*/ 2147483646 h 1103"/>
              <a:gd name="T10" fmla="*/ 2147483646 w 1254"/>
              <a:gd name="T11" fmla="*/ 2147483646 h 1103"/>
              <a:gd name="T12" fmla="*/ 0 60000 65536"/>
              <a:gd name="T13" fmla="*/ 0 60000 65536"/>
              <a:gd name="T14" fmla="*/ 0 60000 65536"/>
              <a:gd name="T15" fmla="*/ 0 60000 65536"/>
              <a:gd name="T16" fmla="*/ 0 60000 65536"/>
              <a:gd name="T17" fmla="*/ 0 60000 65536"/>
              <a:gd name="T18" fmla="*/ 0 w 1254"/>
              <a:gd name="T19" fmla="*/ 0 h 1103"/>
              <a:gd name="T20" fmla="*/ 1254 w 1254"/>
              <a:gd name="T21" fmla="*/ 1103 h 1103"/>
            </a:gdLst>
            <a:ahLst/>
            <a:cxnLst>
              <a:cxn ang="T12">
                <a:pos x="T0" y="T1"/>
              </a:cxn>
              <a:cxn ang="T13">
                <a:pos x="T2" y="T3"/>
              </a:cxn>
              <a:cxn ang="T14">
                <a:pos x="T4" y="T5"/>
              </a:cxn>
              <a:cxn ang="T15">
                <a:pos x="T6" y="T7"/>
              </a:cxn>
              <a:cxn ang="T16">
                <a:pos x="T8" y="T9"/>
              </a:cxn>
              <a:cxn ang="T17">
                <a:pos x="T10" y="T11"/>
              </a:cxn>
            </a:cxnLst>
            <a:rect l="T18" t="T19" r="T20" b="T21"/>
            <a:pathLst>
              <a:path w="1254" h="1103">
                <a:moveTo>
                  <a:pt x="206" y="1103"/>
                </a:moveTo>
                <a:lnTo>
                  <a:pt x="1254" y="1103"/>
                </a:lnTo>
                <a:lnTo>
                  <a:pt x="1254" y="0"/>
                </a:lnTo>
                <a:lnTo>
                  <a:pt x="206" y="0"/>
                </a:lnTo>
                <a:lnTo>
                  <a:pt x="0" y="550"/>
                </a:lnTo>
                <a:lnTo>
                  <a:pt x="206" y="1103"/>
                </a:lnTo>
                <a:close/>
              </a:path>
            </a:pathLst>
          </a:custGeom>
          <a:gradFill rotWithShape="1">
            <a:gsLst>
              <a:gs pos="0">
                <a:srgbClr val="0095AE"/>
              </a:gs>
              <a:gs pos="100000">
                <a:srgbClr val="00505D"/>
              </a:gs>
            </a:gsLst>
            <a:lin ang="9000000" scaled="1"/>
          </a:gradFill>
          <a:ln>
            <a:noFill/>
          </a:ln>
          <a:extLst>
            <a:ext uri="{91240B29-F687-4F45-9708-019B960494DF}">
              <a14:hiddenLine xmlns:a14="http://schemas.microsoft.com/office/drawing/2010/main" w="12700" cap="flat" cmpd="sng">
                <a:solidFill>
                  <a:srgbClr val="000000"/>
                </a:solidFill>
                <a:bevel/>
                <a:headEnd/>
                <a:tailEnd/>
              </a14:hiddenLine>
            </a:ext>
          </a:extLst>
        </p:spPr>
        <p:txBody>
          <a:bodyPr anchor="ctr"/>
          <a:lstStyle/>
          <a:p>
            <a:endParaRPr lang="zh-CN" altLang="en-US"/>
          </a:p>
        </p:txBody>
      </p:sp>
      <p:sp>
        <p:nvSpPr>
          <p:cNvPr id="32777" name="Freeform 69"/>
          <p:cNvSpPr>
            <a:spLocks noChangeArrowheads="1"/>
          </p:cNvSpPr>
          <p:nvPr/>
        </p:nvSpPr>
        <p:spPr bwMode="auto">
          <a:xfrm>
            <a:off x="9075738" y="1984375"/>
            <a:ext cx="2928937" cy="2574925"/>
          </a:xfrm>
          <a:custGeom>
            <a:avLst/>
            <a:gdLst>
              <a:gd name="T0" fmla="*/ 2147483646 w 1255"/>
              <a:gd name="T1" fmla="*/ 2147483646 h 1103"/>
              <a:gd name="T2" fmla="*/ 0 w 1255"/>
              <a:gd name="T3" fmla="*/ 2147483646 h 1103"/>
              <a:gd name="T4" fmla="*/ 0 w 1255"/>
              <a:gd name="T5" fmla="*/ 0 h 1103"/>
              <a:gd name="T6" fmla="*/ 2147483646 w 1255"/>
              <a:gd name="T7" fmla="*/ 0 h 1103"/>
              <a:gd name="T8" fmla="*/ 2147483646 w 1255"/>
              <a:gd name="T9" fmla="*/ 2147483646 h 1103"/>
              <a:gd name="T10" fmla="*/ 2147483646 w 1255"/>
              <a:gd name="T11" fmla="*/ 2147483646 h 1103"/>
              <a:gd name="T12" fmla="*/ 0 60000 65536"/>
              <a:gd name="T13" fmla="*/ 0 60000 65536"/>
              <a:gd name="T14" fmla="*/ 0 60000 65536"/>
              <a:gd name="T15" fmla="*/ 0 60000 65536"/>
              <a:gd name="T16" fmla="*/ 0 60000 65536"/>
              <a:gd name="T17" fmla="*/ 0 60000 65536"/>
              <a:gd name="T18" fmla="*/ 0 w 1255"/>
              <a:gd name="T19" fmla="*/ 0 h 1103"/>
              <a:gd name="T20" fmla="*/ 1255 w 1255"/>
              <a:gd name="T21" fmla="*/ 1103 h 1103"/>
            </a:gdLst>
            <a:ahLst/>
            <a:cxnLst>
              <a:cxn ang="T12">
                <a:pos x="T0" y="T1"/>
              </a:cxn>
              <a:cxn ang="T13">
                <a:pos x="T2" y="T3"/>
              </a:cxn>
              <a:cxn ang="T14">
                <a:pos x="T4" y="T5"/>
              </a:cxn>
              <a:cxn ang="T15">
                <a:pos x="T6" y="T7"/>
              </a:cxn>
              <a:cxn ang="T16">
                <a:pos x="T8" y="T9"/>
              </a:cxn>
              <a:cxn ang="T17">
                <a:pos x="T10" y="T11"/>
              </a:cxn>
            </a:cxnLst>
            <a:rect l="T18" t="T19" r="T20" b="T21"/>
            <a:pathLst>
              <a:path w="1255" h="1103">
                <a:moveTo>
                  <a:pt x="1049" y="1103"/>
                </a:moveTo>
                <a:lnTo>
                  <a:pt x="0" y="1103"/>
                </a:lnTo>
                <a:lnTo>
                  <a:pt x="0" y="0"/>
                </a:lnTo>
                <a:lnTo>
                  <a:pt x="1049" y="0"/>
                </a:lnTo>
                <a:lnTo>
                  <a:pt x="1255" y="550"/>
                </a:lnTo>
                <a:lnTo>
                  <a:pt x="1049" y="1103"/>
                </a:lnTo>
                <a:close/>
              </a:path>
            </a:pathLst>
          </a:custGeom>
          <a:gradFill rotWithShape="1">
            <a:gsLst>
              <a:gs pos="0">
                <a:srgbClr val="0095AE"/>
              </a:gs>
              <a:gs pos="100000">
                <a:srgbClr val="00505D"/>
              </a:gs>
            </a:gsLst>
            <a:lin ang="9000000" scaled="1"/>
          </a:gradFill>
          <a:ln>
            <a:noFill/>
          </a:ln>
          <a:extLst>
            <a:ext uri="{91240B29-F687-4F45-9708-019B960494DF}">
              <a14:hiddenLine xmlns:a14="http://schemas.microsoft.com/office/drawing/2010/main" w="12700" cap="flat" cmpd="sng">
                <a:solidFill>
                  <a:srgbClr val="000000"/>
                </a:solidFill>
                <a:bevel/>
                <a:headEnd/>
                <a:tailEnd/>
              </a14:hiddenLine>
            </a:ext>
          </a:extLst>
        </p:spPr>
        <p:txBody>
          <a:bodyPr anchor="ctr"/>
          <a:lstStyle/>
          <a:p>
            <a:endParaRPr lang="zh-CN" altLang="en-US"/>
          </a:p>
        </p:txBody>
      </p:sp>
      <p:sp>
        <p:nvSpPr>
          <p:cNvPr id="32778" name="直接连接符 9"/>
          <p:cNvSpPr>
            <a:spLocks noChangeShapeType="1"/>
          </p:cNvSpPr>
          <p:nvPr/>
        </p:nvSpPr>
        <p:spPr bwMode="auto">
          <a:xfrm>
            <a:off x="688975" y="3040063"/>
            <a:ext cx="2041525" cy="0"/>
          </a:xfrm>
          <a:prstGeom prst="line">
            <a:avLst/>
          </a:prstGeom>
          <a:noFill/>
          <a:ln w="6350">
            <a:solidFill>
              <a:srgbClr val="00505D"/>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32779" name="直接连接符 10"/>
          <p:cNvSpPr>
            <a:spLocks noChangeShapeType="1"/>
          </p:cNvSpPr>
          <p:nvPr/>
        </p:nvSpPr>
        <p:spPr bwMode="auto">
          <a:xfrm>
            <a:off x="6435725" y="3036888"/>
            <a:ext cx="2043113" cy="0"/>
          </a:xfrm>
          <a:prstGeom prst="line">
            <a:avLst/>
          </a:prstGeom>
          <a:noFill/>
          <a:ln w="6350">
            <a:solidFill>
              <a:srgbClr val="00505D"/>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32780" name="直接连接符 11"/>
          <p:cNvSpPr>
            <a:spLocks noChangeShapeType="1"/>
          </p:cNvSpPr>
          <p:nvPr/>
        </p:nvSpPr>
        <p:spPr bwMode="auto">
          <a:xfrm>
            <a:off x="9324975" y="3041650"/>
            <a:ext cx="2041525" cy="0"/>
          </a:xfrm>
          <a:prstGeom prst="line">
            <a:avLst/>
          </a:prstGeom>
          <a:noFill/>
          <a:ln w="6350">
            <a:solidFill>
              <a:srgbClr val="00505D"/>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32781" name="矩形 1"/>
          <p:cNvSpPr>
            <a:spLocks noChangeArrowheads="1"/>
          </p:cNvSpPr>
          <p:nvPr/>
        </p:nvSpPr>
        <p:spPr bwMode="auto">
          <a:xfrm>
            <a:off x="6342063" y="3098800"/>
            <a:ext cx="2182812" cy="1077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50000"/>
              </a:lnSpc>
              <a:spcBef>
                <a:spcPct val="0"/>
              </a:spcBef>
              <a:buFont typeface="Arial" panose="020B0604020202020204" pitchFamily="34" charset="0"/>
              <a:buNone/>
            </a:pPr>
            <a:r>
              <a:rPr lang="zh-CN" altLang="en-US" sz="110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平台能够根据学生上传的真实数据并结合拟合的真实数据图像组合成一份完整的实验报告供学生打印。</a:t>
            </a:r>
          </a:p>
        </p:txBody>
      </p:sp>
      <p:sp>
        <p:nvSpPr>
          <p:cNvPr id="32782" name="矩形 1"/>
          <p:cNvSpPr>
            <a:spLocks noChangeArrowheads="1"/>
          </p:cNvSpPr>
          <p:nvPr/>
        </p:nvSpPr>
        <p:spPr bwMode="auto">
          <a:xfrm>
            <a:off x="688975" y="3101975"/>
            <a:ext cx="2181225" cy="133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50000"/>
              </a:lnSpc>
              <a:spcBef>
                <a:spcPct val="0"/>
              </a:spcBef>
              <a:buFont typeface="Arial" panose="020B0604020202020204" pitchFamily="34" charset="0"/>
              <a:buNone/>
            </a:pPr>
            <a:r>
              <a:rPr lang="zh-CN" altLang="en-US" sz="110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学生可以通过将物理实验室课堂记录的数据导入平台，然后由平台进行数据处理并返回给学生数据处理结果和基于真实数据拟合的图像。</a:t>
            </a:r>
          </a:p>
        </p:txBody>
      </p:sp>
      <p:sp>
        <p:nvSpPr>
          <p:cNvPr id="32783" name="矩形 1"/>
          <p:cNvSpPr>
            <a:spLocks noChangeArrowheads="1"/>
          </p:cNvSpPr>
          <p:nvPr/>
        </p:nvSpPr>
        <p:spPr bwMode="auto">
          <a:xfrm>
            <a:off x="9255125" y="3103563"/>
            <a:ext cx="2181225" cy="110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50000"/>
              </a:lnSpc>
              <a:spcBef>
                <a:spcPct val="0"/>
              </a:spcBef>
              <a:buFont typeface="Arial" panose="020B0604020202020204" pitchFamily="34" charset="0"/>
              <a:buNone/>
            </a:pPr>
            <a:r>
              <a:rPr lang="zh-CN" altLang="en-US" sz="110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教师可通过自己的教师账号在后台管理界面登录，进入系统后可以查看学生的实验数据报告，方便批改作业和考评。</a:t>
            </a:r>
          </a:p>
        </p:txBody>
      </p:sp>
      <p:sp>
        <p:nvSpPr>
          <p:cNvPr id="32784" name="TextBox 828"/>
          <p:cNvSpPr>
            <a:spLocks noChangeArrowheads="1"/>
          </p:cNvSpPr>
          <p:nvPr/>
        </p:nvSpPr>
        <p:spPr bwMode="auto">
          <a:xfrm>
            <a:off x="693738" y="2409825"/>
            <a:ext cx="20320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r>
              <a:rPr lang="zh-CN" altLang="en-US" sz="2400" b="1">
                <a:solidFill>
                  <a:schemeClr val="bg1"/>
                </a:solidFill>
                <a:latin typeface="微软雅黑" panose="020B0503020204020204" pitchFamily="34" charset="-122"/>
                <a:ea typeface="微软雅黑" panose="020B0503020204020204" pitchFamily="34" charset="-122"/>
                <a:sym typeface="Arial" panose="020B0604020202020204" pitchFamily="34" charset="0"/>
                <a:hlinkClick r:id="rId3" action="ppaction://hlinksldjump"/>
              </a:rPr>
              <a:t>实验数据处理</a:t>
            </a:r>
            <a:endParaRPr lang="zh-CN" altLang="en-US" sz="1800">
              <a:solidFill>
                <a:schemeClr val="bg1"/>
              </a:solidFill>
              <a:latin typeface="Arial" panose="020B0604020202020204" pitchFamily="34" charset="0"/>
            </a:endParaRPr>
          </a:p>
        </p:txBody>
      </p:sp>
      <p:sp>
        <p:nvSpPr>
          <p:cNvPr id="32785" name="TextBox 828"/>
          <p:cNvSpPr>
            <a:spLocks noChangeArrowheads="1"/>
          </p:cNvSpPr>
          <p:nvPr/>
        </p:nvSpPr>
        <p:spPr bwMode="auto">
          <a:xfrm>
            <a:off x="6416675" y="2406650"/>
            <a:ext cx="20320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sym typeface="Arial" panose="020B0604020202020204" pitchFamily="34" charset="0"/>
                <a:hlinkClick r:id="rId4" action="ppaction://hlinksldjump"/>
              </a:rPr>
              <a:t>实验报告导出</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32786" name="TextBox 828"/>
          <p:cNvSpPr>
            <a:spLocks noChangeArrowheads="1"/>
          </p:cNvSpPr>
          <p:nvPr/>
        </p:nvSpPr>
        <p:spPr bwMode="auto">
          <a:xfrm>
            <a:off x="9331325" y="2411413"/>
            <a:ext cx="203041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r>
              <a:rPr lang="zh-CN" altLang="en-US" sz="2400" b="1">
                <a:solidFill>
                  <a:schemeClr val="bg1"/>
                </a:solidFill>
                <a:latin typeface="微软雅黑" panose="020B0503020204020204" pitchFamily="34" charset="-122"/>
                <a:ea typeface="微软雅黑" panose="020B0503020204020204" pitchFamily="34" charset="-122"/>
                <a:sym typeface="Arial" panose="020B0604020202020204" pitchFamily="34" charset="0"/>
                <a:hlinkClick r:id="rId5" action="ppaction://hlinksldjump"/>
              </a:rPr>
              <a:t>后台批改作业</a:t>
            </a:r>
            <a:endParaRPr lang="zh-CN" altLang="en-US" sz="1800">
              <a:solidFill>
                <a:schemeClr val="bg1"/>
              </a:solidFill>
              <a:latin typeface="Arial" panose="020B0604020202020204" pitchFamily="34" charset="0"/>
            </a:endParaRPr>
          </a:p>
        </p:txBody>
      </p:sp>
      <p:sp>
        <p:nvSpPr>
          <p:cNvPr id="32787" name="Copyright Notice"/>
          <p:cNvSpPr>
            <a:spLocks noChangeArrowheads="1"/>
          </p:cNvSpPr>
          <p:nvPr/>
        </p:nvSpPr>
        <p:spPr bwMode="auto">
          <a:xfrm>
            <a:off x="5202238" y="4946650"/>
            <a:ext cx="1785937" cy="557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bevel/>
                <a:headEnd/>
                <a:tailEnd/>
              </a14:hiddenLine>
            </a:ext>
          </a:extLst>
        </p:spPr>
        <p:txBody>
          <a:bodyPr wrap="none" lIns="72000" tIns="32400" rIns="72000" bIns="32400">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r>
              <a:rPr lang="zh-CN" altLang="en-US" sz="3200">
                <a:solidFill>
                  <a:srgbClr val="00505D"/>
                </a:solidFill>
                <a:latin typeface="微软雅黑" panose="020B0503020204020204" pitchFamily="34" charset="-122"/>
                <a:ea typeface="微软雅黑" panose="020B0503020204020204" pitchFamily="34" charset="-122"/>
                <a:sym typeface="微软雅黑" panose="020B0503020204020204" pitchFamily="34" charset="-122"/>
              </a:rPr>
              <a:t>更多功能</a:t>
            </a:r>
            <a:endParaRPr lang="en-US" altLang="zh-CN" sz="3200">
              <a:solidFill>
                <a:srgbClr val="00505D"/>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2788" name="Lorem Ipsum"/>
          <p:cNvSpPr>
            <a:spLocks noChangeArrowheads="1"/>
          </p:cNvSpPr>
          <p:nvPr/>
        </p:nvSpPr>
        <p:spPr bwMode="auto">
          <a:xfrm>
            <a:off x="1060450" y="5580063"/>
            <a:ext cx="9880600" cy="434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bevel/>
                <a:headEnd/>
                <a:tailEnd/>
              </a14:hiddenLine>
            </a:ext>
          </a:extLst>
        </p:spPr>
        <p:txBody>
          <a:bodyPr lIns="72000" tIns="32399" rIns="72000" bIns="32399">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spcAft>
                <a:spcPts val="600"/>
              </a:spcAft>
              <a:buFont typeface="Arial" panose="020B0604020202020204" pitchFamily="34" charset="0"/>
              <a:buNone/>
            </a:pPr>
            <a:r>
              <a:rPr lang="zh-CN" altLang="en-US" sz="2400" dirty="0">
                <a:solidFill>
                  <a:srgbClr val="7F7F7F"/>
                </a:solidFill>
              </a:rPr>
              <a:t>实验操作视频播放、数据操作详细步骤，搜索区定位和需求反馈</a:t>
            </a:r>
            <a:endParaRPr lang="en-US" altLang="zh-CN" sz="2400" dirty="0">
              <a:solidFill>
                <a:srgbClr val="7F7F7F"/>
              </a:solidFill>
            </a:endParaRPr>
          </a:p>
        </p:txBody>
      </p:sp>
      <p:sp>
        <p:nvSpPr>
          <p:cNvPr id="32789" name="Rectangle 67"/>
          <p:cNvSpPr>
            <a:spLocks noChangeArrowheads="1"/>
          </p:cNvSpPr>
          <p:nvPr/>
        </p:nvSpPr>
        <p:spPr bwMode="auto">
          <a:xfrm>
            <a:off x="3368675" y="1979613"/>
            <a:ext cx="2527300" cy="2584450"/>
          </a:xfrm>
          <a:prstGeom prst="rect">
            <a:avLst/>
          </a:prstGeom>
          <a:gradFill rotWithShape="1">
            <a:gsLst>
              <a:gs pos="0">
                <a:srgbClr val="0095AE"/>
              </a:gs>
              <a:gs pos="100000">
                <a:srgbClr val="00505D"/>
              </a:gs>
            </a:gsLst>
            <a:lin ang="9000000" scaled="1"/>
          </a:gra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32790" name="直接连接符 10"/>
          <p:cNvSpPr>
            <a:spLocks noChangeShapeType="1"/>
          </p:cNvSpPr>
          <p:nvPr/>
        </p:nvSpPr>
        <p:spPr bwMode="auto">
          <a:xfrm>
            <a:off x="3636963" y="3036888"/>
            <a:ext cx="2043112" cy="0"/>
          </a:xfrm>
          <a:prstGeom prst="line">
            <a:avLst/>
          </a:prstGeom>
          <a:noFill/>
          <a:ln w="6350">
            <a:solidFill>
              <a:srgbClr val="00505D"/>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32791" name="矩形 1"/>
          <p:cNvSpPr>
            <a:spLocks noChangeArrowheads="1"/>
          </p:cNvSpPr>
          <p:nvPr/>
        </p:nvSpPr>
        <p:spPr bwMode="auto">
          <a:xfrm>
            <a:off x="3543300" y="3098800"/>
            <a:ext cx="2182813" cy="1362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50000"/>
              </a:lnSpc>
              <a:spcBef>
                <a:spcPct val="0"/>
              </a:spcBef>
              <a:buFont typeface="Arial" panose="020B0604020202020204" pitchFamily="34" charset="0"/>
              <a:buNone/>
            </a:pPr>
            <a:r>
              <a:rPr lang="zh-CN" altLang="en-US" sz="110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通过对数据的真实处理，后台会基于数据值通过物理算法用</a:t>
            </a:r>
            <a:r>
              <a:rPr lang="en-US" altLang="zh-CN" sz="110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Matplotlib</a:t>
            </a:r>
            <a:r>
              <a:rPr lang="zh-CN" altLang="en-US" sz="110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来模拟真实图像，让学生能够真实地看到自己的数据处理结果</a:t>
            </a:r>
          </a:p>
        </p:txBody>
      </p:sp>
      <p:sp>
        <p:nvSpPr>
          <p:cNvPr id="32792" name="TextBox 828"/>
          <p:cNvSpPr>
            <a:spLocks noChangeArrowheads="1"/>
          </p:cNvSpPr>
          <p:nvPr/>
        </p:nvSpPr>
        <p:spPr bwMode="auto">
          <a:xfrm>
            <a:off x="3617913" y="2406650"/>
            <a:ext cx="20320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r>
              <a:rPr lang="zh-CN" altLang="en-US" sz="2400" b="1">
                <a:solidFill>
                  <a:schemeClr val="bg1"/>
                </a:solidFill>
                <a:latin typeface="微软雅黑" panose="020B0503020204020204" pitchFamily="34" charset="-122"/>
                <a:ea typeface="微软雅黑" panose="020B0503020204020204" pitchFamily="34" charset="-122"/>
                <a:sym typeface="Arial" panose="020B0604020202020204" pitchFamily="34" charset="0"/>
                <a:hlinkClick r:id="rId6" action="ppaction://hlinksldjump"/>
              </a:rPr>
              <a:t>模拟真实图像</a:t>
            </a:r>
            <a:endParaRPr lang="zh-CN" altLang="en-US" sz="1800">
              <a:solidFill>
                <a:schemeClr val="bg1"/>
              </a:solidFill>
              <a:latin typeface="Arial" panose="020B0604020202020204" pitchFamily="34" charset="0"/>
            </a:endParaRPr>
          </a:p>
        </p:txBody>
      </p:sp>
    </p:spTree>
  </p:cSld>
  <p:clrMapOvr>
    <a:masterClrMapping/>
  </p:clrMapOvr>
  <p:transition spd="slow">
    <p:comb/>
  </p:transition>
</p:sld>
</file>

<file path=ppt/theme/theme1.xml><?xml version="1.0" encoding="utf-8"?>
<a:theme xmlns:a="http://schemas.openxmlformats.org/drawingml/2006/main" name="Office 主题">
  <a:themeElements>
    <a:clrScheme name="自定义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FFFFFF"/>
      </a:hlink>
      <a:folHlink>
        <a:srgbClr val="FFFFFF"/>
      </a:folHlink>
    </a:clrScheme>
    <a:fontScheme name="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solidFill>
          <a:schemeClr val="accent1"/>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a:lstStyle>
        <a:defPPr eaLnBrk="1" hangingPunct="1">
          <a:lnSpc>
            <a:spcPct val="100000"/>
          </a:lnSpc>
          <a:spcBef>
            <a:spcPct val="0"/>
          </a:spcBef>
          <a:buFont typeface="Arial" panose="020B0604020202020204" pitchFamily="34" charset="0"/>
          <a:buNone/>
          <a:defRPr sz="1800">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3429</TotalTime>
  <Pages>0</Pages>
  <Words>2689</Words>
  <Characters>0</Characters>
  <Application>Microsoft Macintosh PowerPoint</Application>
  <DocSecurity>0</DocSecurity>
  <PresentationFormat>宽屏</PresentationFormat>
  <Lines>0</Lines>
  <Paragraphs>171</Paragraphs>
  <Slides>21</Slides>
  <Notes>19</Notes>
  <HiddenSlides>0</HiddenSlides>
  <MMClips>0</MMClips>
  <ScaleCrop>false</ScaleCrop>
  <HeadingPairs>
    <vt:vector size="8" baseType="variant">
      <vt:variant>
        <vt:lpstr>已用的字体</vt:lpstr>
      </vt:variant>
      <vt:variant>
        <vt:i4>9</vt:i4>
      </vt:variant>
      <vt:variant>
        <vt:lpstr>主题</vt:lpstr>
      </vt:variant>
      <vt:variant>
        <vt:i4>1</vt:i4>
      </vt:variant>
      <vt:variant>
        <vt:lpstr>幻灯片标题</vt:lpstr>
      </vt:variant>
      <vt:variant>
        <vt:i4>21</vt:i4>
      </vt:variant>
      <vt:variant>
        <vt:lpstr>自定义放映</vt:lpstr>
      </vt:variant>
      <vt:variant>
        <vt:i4>1</vt:i4>
      </vt:variant>
    </vt:vector>
  </HeadingPairs>
  <TitlesOfParts>
    <vt:vector size="32" baseType="lpstr">
      <vt:lpstr>等线</vt:lpstr>
      <vt:lpstr>宋体</vt:lpstr>
      <vt:lpstr>微软雅黑</vt:lpstr>
      <vt:lpstr>Arial</vt:lpstr>
      <vt:lpstr>Calibri</vt:lpstr>
      <vt:lpstr>Calibri Light</vt:lpstr>
      <vt:lpstr>Impact</vt:lpstr>
      <vt:lpstr>Open Sans</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计赛演示放映</vt:lpstr>
    </vt:vector>
  </TitlesOfParts>
  <Company>IMPCAS</Company>
  <LinksUpToDate>false</LinksUpToDate>
  <CharactersWithSpaces>0</CharactersWithSpaces>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user</dc:creator>
  <cp:lastModifiedBy>苏一恒</cp:lastModifiedBy>
  <cp:revision>256</cp:revision>
  <dcterms:created xsi:type="dcterms:W3CDTF">2014-09-13T15:02:00Z</dcterms:created>
  <dcterms:modified xsi:type="dcterms:W3CDTF">2019-04-17T05:01:15Z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2052-9.1.0.4856</vt:lpwstr>
  </property>
</Properties>
</file>